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>
  <p:sldMasterIdLst>
    <p:sldMasterId id="2147483650" r:id="rId4"/>
    <p:sldMasterId id="2147483682" r:id="rId5"/>
    <p:sldMasterId id="2147483695" r:id="rId6"/>
  </p:sldMasterIdLst>
  <p:notesMasterIdLst>
    <p:notesMasterId r:id="rId45"/>
  </p:notesMasterIdLst>
  <p:handoutMasterIdLst>
    <p:handoutMasterId r:id="rId46"/>
  </p:handoutMasterIdLst>
  <p:sldIdLst>
    <p:sldId id="313" r:id="rId7"/>
    <p:sldId id="415" r:id="rId8"/>
    <p:sldId id="353" r:id="rId9"/>
    <p:sldId id="332" r:id="rId10"/>
    <p:sldId id="378" r:id="rId11"/>
    <p:sldId id="388" r:id="rId12"/>
    <p:sldId id="389" r:id="rId13"/>
    <p:sldId id="390" r:id="rId14"/>
    <p:sldId id="391" r:id="rId15"/>
    <p:sldId id="392" r:id="rId16"/>
    <p:sldId id="393" r:id="rId17"/>
    <p:sldId id="394" r:id="rId18"/>
    <p:sldId id="395" r:id="rId19"/>
    <p:sldId id="396" r:id="rId20"/>
    <p:sldId id="397" r:id="rId21"/>
    <p:sldId id="409" r:id="rId22"/>
    <p:sldId id="410" r:id="rId23"/>
    <p:sldId id="411" r:id="rId24"/>
    <p:sldId id="412" r:id="rId25"/>
    <p:sldId id="413" r:id="rId26"/>
    <p:sldId id="414" r:id="rId27"/>
    <p:sldId id="381" r:id="rId28"/>
    <p:sldId id="351" r:id="rId29"/>
    <p:sldId id="350" r:id="rId30"/>
    <p:sldId id="357" r:id="rId31"/>
    <p:sldId id="398" r:id="rId32"/>
    <p:sldId id="399" r:id="rId33"/>
    <p:sldId id="380" r:id="rId34"/>
    <p:sldId id="400" r:id="rId35"/>
    <p:sldId id="401" r:id="rId36"/>
    <p:sldId id="402" r:id="rId37"/>
    <p:sldId id="403" r:id="rId38"/>
    <p:sldId id="404" r:id="rId39"/>
    <p:sldId id="405" r:id="rId40"/>
    <p:sldId id="406" r:id="rId41"/>
    <p:sldId id="407" r:id="rId42"/>
    <p:sldId id="408" r:id="rId43"/>
    <p:sldId id="302" r:id="rId44"/>
  </p:sldIdLst>
  <p:sldSz cx="14633575" cy="8231188"/>
  <p:notesSz cx="6858000" cy="9144000"/>
  <p:embeddedFontLst>
    <p:embeddedFont>
      <p:font typeface="Cambria Math" panose="02040503050406030204" pitchFamily="18" charset="0"/>
      <p:regular r:id="rId47"/>
    </p:embeddedFont>
    <p:embeddedFont>
      <p:font typeface="Consolas" panose="020B0609020204030204" pitchFamily="49" charset="0"/>
      <p:regular r:id="rId48"/>
      <p:bold r:id="rId49"/>
      <p:italic r:id="rId50"/>
      <p:boldItalic r:id="rId51"/>
    </p:embeddedFont>
    <p:embeddedFont>
      <p:font typeface="Times" panose="02020603050405020304" pitchFamily="18" charset="0"/>
      <p:regular r:id="rId52"/>
      <p:bold r:id="rId53"/>
      <p:italic r:id="rId54"/>
      <p:boldItalic r:id="rId55"/>
    </p:embeddedFont>
    <p:embeddedFont>
      <p:font typeface="TradeGothic LT" panose="02000503020000020004" charset="0"/>
      <p:regular r:id="rId56"/>
      <p:bold r:id="rId57"/>
      <p:italic r:id="rId58"/>
      <p:boldItalic r:id="rId59"/>
    </p:embeddedFont>
    <p:embeddedFont>
      <p:font typeface="TradeGothic LT Bold" panose="02000806050000020004" charset="0"/>
      <p:bold r:id="rId60"/>
      <p:boldItalic r:id="rId61"/>
    </p:embeddedFont>
    <p:embeddedFont>
      <p:font typeface="TradeGothic LT CondEighteen" panose="02000606020000020004" charset="0"/>
      <p:regular r:id="rId62"/>
      <p:bold r:id="rId63"/>
      <p:italic r:id="rId64"/>
      <p:boldItalic r:id="rId65"/>
    </p:embeddedFont>
  </p:embeddedFontLst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43" algn="l" defTabSz="914377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131" algn="l" defTabSz="914377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320" algn="l" defTabSz="914377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509" algn="l" defTabSz="914377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1135D0F-8DE2-4772-B8D6-5D93F7D17E1A}">
          <p14:sldIdLst>
            <p14:sldId id="313"/>
            <p14:sldId id="415"/>
            <p14:sldId id="353"/>
            <p14:sldId id="332"/>
            <p14:sldId id="378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409"/>
            <p14:sldId id="410"/>
            <p14:sldId id="411"/>
            <p14:sldId id="412"/>
            <p14:sldId id="413"/>
            <p14:sldId id="414"/>
            <p14:sldId id="381"/>
            <p14:sldId id="351"/>
            <p14:sldId id="350"/>
            <p14:sldId id="357"/>
            <p14:sldId id="398"/>
            <p14:sldId id="399"/>
            <p14:sldId id="380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302"/>
          </p14:sldIdLst>
        </p14:section>
        <p14:section name="Learning Resources" id="{B96B035A-2EDD-4552-8448-C191DA8AF1E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120" userDrawn="1">
          <p15:clr>
            <a:srgbClr val="A4A3A4"/>
          </p15:clr>
        </p15:guide>
        <p15:guide id="3" orient="horz" pos="2593" userDrawn="1">
          <p15:clr>
            <a:srgbClr val="A4A3A4"/>
          </p15:clr>
        </p15:guide>
        <p15:guide id="4" pos="461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Cowell" initials="DC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99"/>
    <a:srgbClr val="B0001A"/>
    <a:srgbClr val="80FFFF"/>
    <a:srgbClr val="00FFFF"/>
    <a:srgbClr val="005F96"/>
    <a:srgbClr val="F2E9D5"/>
    <a:srgbClr val="003626"/>
    <a:srgbClr val="004832"/>
    <a:srgbClr val="004731"/>
    <a:srgbClr val="0A30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19CCAE-52D0-4549-9733-BA292D430E96}" v="284" dt="2024-03-04T13:25:57.1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17" autoAdjust="0"/>
    <p:restoredTop sz="95929" autoAdjust="0"/>
  </p:normalViewPr>
  <p:slideViewPr>
    <p:cSldViewPr snapToObjects="1">
      <p:cViewPr>
        <p:scale>
          <a:sx n="75" d="100"/>
          <a:sy n="75" d="100"/>
        </p:scale>
        <p:origin x="2036" y="1480"/>
      </p:cViewPr>
      <p:guideLst>
        <p:guide orient="horz" pos="2160"/>
        <p:guide pos="5120"/>
        <p:guide orient="horz" pos="2593"/>
        <p:guide pos="46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font" Target="fonts/font1.fntdata"/><Relationship Id="rId63" Type="http://schemas.openxmlformats.org/officeDocument/2006/relationships/font" Target="fonts/font17.fntdata"/><Relationship Id="rId68" Type="http://schemas.openxmlformats.org/officeDocument/2006/relationships/viewProps" Target="viewProps.xml"/><Relationship Id="rId7" Type="http://schemas.openxmlformats.org/officeDocument/2006/relationships/slide" Target="slides/slide1.xml"/><Relationship Id="rId71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15.fntdata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font" Target="fonts/font5.fntdata"/><Relationship Id="rId72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handoutMaster" Target="handoutMasters/handoutMaster1.xml"/><Relationship Id="rId59" Type="http://schemas.openxmlformats.org/officeDocument/2006/relationships/font" Target="fonts/font13.fntdata"/><Relationship Id="rId67" Type="http://schemas.openxmlformats.org/officeDocument/2006/relationships/presProps" Target="pres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font" Target="fonts/font4.fntdata"/><Relationship Id="rId55" Type="http://schemas.openxmlformats.org/officeDocument/2006/relationships/font" Target="fonts/font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Cowell" userId="8c854f7f-d1d6-4058-999d-8d33c997d9fc" providerId="ADAL" clId="{AB19CCAE-52D0-4549-9733-BA292D430E96}"/>
    <pc:docChg chg="undo custSel addSld delSld modSld sldOrd modSection">
      <pc:chgData name="David Cowell" userId="8c854f7f-d1d6-4058-999d-8d33c997d9fc" providerId="ADAL" clId="{AB19CCAE-52D0-4549-9733-BA292D430E96}" dt="2024-03-04T13:41:56.733" v="4536" actId="47"/>
      <pc:docMkLst>
        <pc:docMk/>
      </pc:docMkLst>
      <pc:sldChg chg="ord">
        <pc:chgData name="David Cowell" userId="8c854f7f-d1d6-4058-999d-8d33c997d9fc" providerId="ADAL" clId="{AB19CCAE-52D0-4549-9733-BA292D430E96}" dt="2024-03-04T09:54:36.158" v="1523"/>
        <pc:sldMkLst>
          <pc:docMk/>
          <pc:sldMk cId="155630707" sldId="302"/>
        </pc:sldMkLst>
      </pc:sldChg>
      <pc:sldChg chg="modSp add del mod">
        <pc:chgData name="David Cowell" userId="8c854f7f-d1d6-4058-999d-8d33c997d9fc" providerId="ADAL" clId="{AB19CCAE-52D0-4549-9733-BA292D430E96}" dt="2024-03-04T08:51:54.876" v="35" actId="20577"/>
        <pc:sldMkLst>
          <pc:docMk/>
          <pc:sldMk cId="3263472396" sldId="313"/>
        </pc:sldMkLst>
        <pc:spChg chg="mod">
          <ac:chgData name="David Cowell" userId="8c854f7f-d1d6-4058-999d-8d33c997d9fc" providerId="ADAL" clId="{AB19CCAE-52D0-4549-9733-BA292D430E96}" dt="2024-03-04T08:51:54.876" v="35" actId="20577"/>
          <ac:spMkLst>
            <pc:docMk/>
            <pc:sldMk cId="3263472396" sldId="313"/>
            <ac:spMk id="3" creationId="{00000000-0000-0000-0000-000000000000}"/>
          </ac:spMkLst>
        </pc:spChg>
      </pc:sldChg>
      <pc:sldChg chg="add del">
        <pc:chgData name="David Cowell" userId="8c854f7f-d1d6-4058-999d-8d33c997d9fc" providerId="ADAL" clId="{AB19CCAE-52D0-4549-9733-BA292D430E96}" dt="2024-03-04T08:51:32.977" v="26"/>
        <pc:sldMkLst>
          <pc:docMk/>
          <pc:sldMk cId="2362213551" sldId="332"/>
        </pc:sldMkLst>
      </pc:sldChg>
      <pc:sldChg chg="del">
        <pc:chgData name="David Cowell" userId="8c854f7f-d1d6-4058-999d-8d33c997d9fc" providerId="ADAL" clId="{AB19CCAE-52D0-4549-9733-BA292D430E96}" dt="2024-03-04T08:49:19.264" v="0" actId="47"/>
        <pc:sldMkLst>
          <pc:docMk/>
          <pc:sldMk cId="3434830735" sldId="342"/>
        </pc:sldMkLst>
      </pc:sldChg>
      <pc:sldChg chg="del">
        <pc:chgData name="David Cowell" userId="8c854f7f-d1d6-4058-999d-8d33c997d9fc" providerId="ADAL" clId="{AB19CCAE-52D0-4549-9733-BA292D430E96}" dt="2024-03-04T08:49:19.264" v="0" actId="47"/>
        <pc:sldMkLst>
          <pc:docMk/>
          <pc:sldMk cId="2926837088" sldId="343"/>
        </pc:sldMkLst>
      </pc:sldChg>
      <pc:sldChg chg="del">
        <pc:chgData name="David Cowell" userId="8c854f7f-d1d6-4058-999d-8d33c997d9fc" providerId="ADAL" clId="{AB19CCAE-52D0-4549-9733-BA292D430E96}" dt="2024-03-04T08:49:19.264" v="0" actId="47"/>
        <pc:sldMkLst>
          <pc:docMk/>
          <pc:sldMk cId="2517115525" sldId="344"/>
        </pc:sldMkLst>
      </pc:sldChg>
      <pc:sldChg chg="del">
        <pc:chgData name="David Cowell" userId="8c854f7f-d1d6-4058-999d-8d33c997d9fc" providerId="ADAL" clId="{AB19CCAE-52D0-4549-9733-BA292D430E96}" dt="2024-03-04T08:49:19.264" v="0" actId="47"/>
        <pc:sldMkLst>
          <pc:docMk/>
          <pc:sldMk cId="1501370489" sldId="345"/>
        </pc:sldMkLst>
      </pc:sldChg>
      <pc:sldChg chg="del">
        <pc:chgData name="David Cowell" userId="8c854f7f-d1d6-4058-999d-8d33c997d9fc" providerId="ADAL" clId="{AB19CCAE-52D0-4549-9733-BA292D430E96}" dt="2024-03-04T08:49:19.264" v="0" actId="47"/>
        <pc:sldMkLst>
          <pc:docMk/>
          <pc:sldMk cId="1066019989" sldId="346"/>
        </pc:sldMkLst>
      </pc:sldChg>
      <pc:sldChg chg="del">
        <pc:chgData name="David Cowell" userId="8c854f7f-d1d6-4058-999d-8d33c997d9fc" providerId="ADAL" clId="{AB19CCAE-52D0-4549-9733-BA292D430E96}" dt="2024-03-04T08:49:19.264" v="0" actId="47"/>
        <pc:sldMkLst>
          <pc:docMk/>
          <pc:sldMk cId="1892040946" sldId="347"/>
        </pc:sldMkLst>
      </pc:sldChg>
      <pc:sldChg chg="del">
        <pc:chgData name="David Cowell" userId="8c854f7f-d1d6-4058-999d-8d33c997d9fc" providerId="ADAL" clId="{AB19CCAE-52D0-4549-9733-BA292D430E96}" dt="2024-03-04T08:49:19.264" v="0" actId="47"/>
        <pc:sldMkLst>
          <pc:docMk/>
          <pc:sldMk cId="553586707" sldId="348"/>
        </pc:sldMkLst>
      </pc:sldChg>
      <pc:sldChg chg="addSp delSp modSp mod">
        <pc:chgData name="David Cowell" userId="8c854f7f-d1d6-4058-999d-8d33c997d9fc" providerId="ADAL" clId="{AB19CCAE-52D0-4549-9733-BA292D430E96}" dt="2024-03-04T09:55:41.653" v="1552" actId="1038"/>
        <pc:sldMkLst>
          <pc:docMk/>
          <pc:sldMk cId="2597767854" sldId="350"/>
        </pc:sldMkLst>
        <pc:spChg chg="del">
          <ac:chgData name="David Cowell" userId="8c854f7f-d1d6-4058-999d-8d33c997d9fc" providerId="ADAL" clId="{AB19CCAE-52D0-4549-9733-BA292D430E96}" dt="2024-03-04T09:55:34.958" v="1531" actId="478"/>
          <ac:spMkLst>
            <pc:docMk/>
            <pc:sldMk cId="2597767854" sldId="350"/>
            <ac:spMk id="7" creationId="{0099452C-7626-4DF3-96CE-68747BD75443}"/>
          </ac:spMkLst>
        </pc:spChg>
        <pc:spChg chg="del">
          <ac:chgData name="David Cowell" userId="8c854f7f-d1d6-4058-999d-8d33c997d9fc" providerId="ADAL" clId="{AB19CCAE-52D0-4549-9733-BA292D430E96}" dt="2024-03-04T09:55:36.484" v="1532" actId="478"/>
          <ac:spMkLst>
            <pc:docMk/>
            <pc:sldMk cId="2597767854" sldId="350"/>
            <ac:spMk id="8" creationId="{88124205-E9F9-4654-B242-FB7D18C21B1C}"/>
          </ac:spMkLst>
        </pc:spChg>
        <pc:picChg chg="del">
          <ac:chgData name="David Cowell" userId="8c854f7f-d1d6-4058-999d-8d33c997d9fc" providerId="ADAL" clId="{AB19CCAE-52D0-4549-9733-BA292D430E96}" dt="2024-03-04T09:55:16.541" v="1526" actId="478"/>
          <ac:picMkLst>
            <pc:docMk/>
            <pc:sldMk cId="2597767854" sldId="350"/>
            <ac:picMk id="4" creationId="{62CC4EEC-B373-4DFC-80C5-394E50CB5EB0}"/>
          </ac:picMkLst>
        </pc:picChg>
        <pc:picChg chg="del">
          <ac:chgData name="David Cowell" userId="8c854f7f-d1d6-4058-999d-8d33c997d9fc" providerId="ADAL" clId="{AB19CCAE-52D0-4549-9733-BA292D430E96}" dt="2024-03-04T09:55:37.758" v="1533" actId="478"/>
          <ac:picMkLst>
            <pc:docMk/>
            <pc:sldMk cId="2597767854" sldId="350"/>
            <ac:picMk id="5" creationId="{DF1EF966-2B20-46C7-9430-9FC77AE53E6A}"/>
          </ac:picMkLst>
        </pc:picChg>
        <pc:picChg chg="del">
          <ac:chgData name="David Cowell" userId="8c854f7f-d1d6-4058-999d-8d33c997d9fc" providerId="ADAL" clId="{AB19CCAE-52D0-4549-9733-BA292D430E96}" dt="2024-03-04T09:55:32.932" v="1530" actId="478"/>
          <ac:picMkLst>
            <pc:docMk/>
            <pc:sldMk cId="2597767854" sldId="350"/>
            <ac:picMk id="6" creationId="{359927C3-8568-40B7-921F-D73BA50CA0FF}"/>
          </ac:picMkLst>
        </pc:picChg>
        <pc:picChg chg="add mod">
          <ac:chgData name="David Cowell" userId="8c854f7f-d1d6-4058-999d-8d33c997d9fc" providerId="ADAL" clId="{AB19CCAE-52D0-4549-9733-BA292D430E96}" dt="2024-03-04T09:55:41.653" v="1552" actId="1038"/>
          <ac:picMkLst>
            <pc:docMk/>
            <pc:sldMk cId="2597767854" sldId="350"/>
            <ac:picMk id="9" creationId="{F078D940-5D29-F334-1E85-679FE2B0CC67}"/>
          </ac:picMkLst>
        </pc:picChg>
      </pc:sldChg>
      <pc:sldChg chg="ord">
        <pc:chgData name="David Cowell" userId="8c854f7f-d1d6-4058-999d-8d33c997d9fc" providerId="ADAL" clId="{AB19CCAE-52D0-4549-9733-BA292D430E96}" dt="2024-03-04T09:55:53.846" v="1554"/>
        <pc:sldMkLst>
          <pc:docMk/>
          <pc:sldMk cId="2580473609" sldId="351"/>
        </pc:sldMkLst>
      </pc:sldChg>
      <pc:sldChg chg="del">
        <pc:chgData name="David Cowell" userId="8c854f7f-d1d6-4058-999d-8d33c997d9fc" providerId="ADAL" clId="{AB19CCAE-52D0-4549-9733-BA292D430E96}" dt="2024-03-04T10:35:20.078" v="2075" actId="47"/>
        <pc:sldMkLst>
          <pc:docMk/>
          <pc:sldMk cId="3207807793" sldId="352"/>
        </pc:sldMkLst>
      </pc:sldChg>
      <pc:sldChg chg="delSp add del mod">
        <pc:chgData name="David Cowell" userId="8c854f7f-d1d6-4058-999d-8d33c997d9fc" providerId="ADAL" clId="{AB19CCAE-52D0-4549-9733-BA292D430E96}" dt="2024-03-04T08:52:19.596" v="38" actId="478"/>
        <pc:sldMkLst>
          <pc:docMk/>
          <pc:sldMk cId="1811528930" sldId="353"/>
        </pc:sldMkLst>
        <pc:spChg chg="del">
          <ac:chgData name="David Cowell" userId="8c854f7f-d1d6-4058-999d-8d33c997d9fc" providerId="ADAL" clId="{AB19CCAE-52D0-4549-9733-BA292D430E96}" dt="2024-03-04T08:52:19.596" v="38" actId="478"/>
          <ac:spMkLst>
            <pc:docMk/>
            <pc:sldMk cId="1811528930" sldId="353"/>
            <ac:spMk id="7" creationId="{9E96B2F1-C74F-B2B0-3262-4C35BC00188C}"/>
          </ac:spMkLst>
        </pc:spChg>
        <pc:spChg chg="del">
          <ac:chgData name="David Cowell" userId="8c854f7f-d1d6-4058-999d-8d33c997d9fc" providerId="ADAL" clId="{AB19CCAE-52D0-4549-9733-BA292D430E96}" dt="2024-03-04T08:52:17.827" v="37" actId="478"/>
          <ac:spMkLst>
            <pc:docMk/>
            <pc:sldMk cId="1811528930" sldId="353"/>
            <ac:spMk id="9" creationId="{AF4B4AD6-A1CF-F60A-ABC1-F75DD07E7A3C}"/>
          </ac:spMkLst>
        </pc:spChg>
      </pc:sldChg>
      <pc:sldChg chg="del">
        <pc:chgData name="David Cowell" userId="8c854f7f-d1d6-4058-999d-8d33c997d9fc" providerId="ADAL" clId="{AB19CCAE-52D0-4549-9733-BA292D430E96}" dt="2024-03-04T08:49:19.264" v="0" actId="47"/>
        <pc:sldMkLst>
          <pc:docMk/>
          <pc:sldMk cId="3660022249" sldId="354"/>
        </pc:sldMkLst>
      </pc:sldChg>
      <pc:sldChg chg="del">
        <pc:chgData name="David Cowell" userId="8c854f7f-d1d6-4058-999d-8d33c997d9fc" providerId="ADAL" clId="{AB19CCAE-52D0-4549-9733-BA292D430E96}" dt="2024-03-04T08:49:19.264" v="0" actId="47"/>
        <pc:sldMkLst>
          <pc:docMk/>
          <pc:sldMk cId="1568290635" sldId="355"/>
        </pc:sldMkLst>
      </pc:sldChg>
      <pc:sldChg chg="del">
        <pc:chgData name="David Cowell" userId="8c854f7f-d1d6-4058-999d-8d33c997d9fc" providerId="ADAL" clId="{AB19CCAE-52D0-4549-9733-BA292D430E96}" dt="2024-03-04T08:49:19.264" v="0" actId="47"/>
        <pc:sldMkLst>
          <pc:docMk/>
          <pc:sldMk cId="3563210662" sldId="356"/>
        </pc:sldMkLst>
      </pc:sldChg>
      <pc:sldChg chg="ord">
        <pc:chgData name="David Cowell" userId="8c854f7f-d1d6-4058-999d-8d33c997d9fc" providerId="ADAL" clId="{AB19CCAE-52D0-4549-9733-BA292D430E96}" dt="2024-03-04T10:35:27.878" v="2077"/>
        <pc:sldMkLst>
          <pc:docMk/>
          <pc:sldMk cId="3150140764" sldId="357"/>
        </pc:sldMkLst>
      </pc:sldChg>
      <pc:sldChg chg="del">
        <pc:chgData name="David Cowell" userId="8c854f7f-d1d6-4058-999d-8d33c997d9fc" providerId="ADAL" clId="{AB19CCAE-52D0-4549-9733-BA292D430E96}" dt="2024-03-04T09:54:44.086" v="1525" actId="47"/>
        <pc:sldMkLst>
          <pc:docMk/>
          <pc:sldMk cId="2595934000" sldId="359"/>
        </pc:sldMkLst>
      </pc:sldChg>
      <pc:sldChg chg="del">
        <pc:chgData name="David Cowell" userId="8c854f7f-d1d6-4058-999d-8d33c997d9fc" providerId="ADAL" clId="{AB19CCAE-52D0-4549-9733-BA292D430E96}" dt="2024-03-04T09:54:44.086" v="1525" actId="47"/>
        <pc:sldMkLst>
          <pc:docMk/>
          <pc:sldMk cId="1620854497" sldId="360"/>
        </pc:sldMkLst>
      </pc:sldChg>
      <pc:sldChg chg="del">
        <pc:chgData name="David Cowell" userId="8c854f7f-d1d6-4058-999d-8d33c997d9fc" providerId="ADAL" clId="{AB19CCAE-52D0-4549-9733-BA292D430E96}" dt="2024-03-04T09:54:44.086" v="1525" actId="47"/>
        <pc:sldMkLst>
          <pc:docMk/>
          <pc:sldMk cId="2079780018" sldId="361"/>
        </pc:sldMkLst>
      </pc:sldChg>
      <pc:sldChg chg="del">
        <pc:chgData name="David Cowell" userId="8c854f7f-d1d6-4058-999d-8d33c997d9fc" providerId="ADAL" clId="{AB19CCAE-52D0-4549-9733-BA292D430E96}" dt="2024-03-04T09:54:44.086" v="1525" actId="47"/>
        <pc:sldMkLst>
          <pc:docMk/>
          <pc:sldMk cId="1575154315" sldId="362"/>
        </pc:sldMkLst>
      </pc:sldChg>
      <pc:sldChg chg="del">
        <pc:chgData name="David Cowell" userId="8c854f7f-d1d6-4058-999d-8d33c997d9fc" providerId="ADAL" clId="{AB19CCAE-52D0-4549-9733-BA292D430E96}" dt="2024-03-04T09:54:44.086" v="1525" actId="47"/>
        <pc:sldMkLst>
          <pc:docMk/>
          <pc:sldMk cId="1340670191" sldId="363"/>
        </pc:sldMkLst>
      </pc:sldChg>
      <pc:sldChg chg="del">
        <pc:chgData name="David Cowell" userId="8c854f7f-d1d6-4058-999d-8d33c997d9fc" providerId="ADAL" clId="{AB19CCAE-52D0-4549-9733-BA292D430E96}" dt="2024-03-04T09:54:44.086" v="1525" actId="47"/>
        <pc:sldMkLst>
          <pc:docMk/>
          <pc:sldMk cId="1984312013" sldId="364"/>
        </pc:sldMkLst>
      </pc:sldChg>
      <pc:sldChg chg="del">
        <pc:chgData name="David Cowell" userId="8c854f7f-d1d6-4058-999d-8d33c997d9fc" providerId="ADAL" clId="{AB19CCAE-52D0-4549-9733-BA292D430E96}" dt="2024-03-04T09:54:44.086" v="1525" actId="47"/>
        <pc:sldMkLst>
          <pc:docMk/>
          <pc:sldMk cId="1313248888" sldId="365"/>
        </pc:sldMkLst>
      </pc:sldChg>
      <pc:sldChg chg="del">
        <pc:chgData name="David Cowell" userId="8c854f7f-d1d6-4058-999d-8d33c997d9fc" providerId="ADAL" clId="{AB19CCAE-52D0-4549-9733-BA292D430E96}" dt="2024-03-04T09:54:44.086" v="1525" actId="47"/>
        <pc:sldMkLst>
          <pc:docMk/>
          <pc:sldMk cId="1874084275" sldId="366"/>
        </pc:sldMkLst>
      </pc:sldChg>
      <pc:sldChg chg="del">
        <pc:chgData name="David Cowell" userId="8c854f7f-d1d6-4058-999d-8d33c997d9fc" providerId="ADAL" clId="{AB19CCAE-52D0-4549-9733-BA292D430E96}" dt="2024-03-04T09:54:44.086" v="1525" actId="47"/>
        <pc:sldMkLst>
          <pc:docMk/>
          <pc:sldMk cId="3455914111" sldId="367"/>
        </pc:sldMkLst>
      </pc:sldChg>
      <pc:sldChg chg="addSp delSp modSp del mod">
        <pc:chgData name="David Cowell" userId="8c854f7f-d1d6-4058-999d-8d33c997d9fc" providerId="ADAL" clId="{AB19CCAE-52D0-4549-9733-BA292D430E96}" dt="2024-03-04T08:51:21.857" v="23" actId="47"/>
        <pc:sldMkLst>
          <pc:docMk/>
          <pc:sldMk cId="2474148112" sldId="374"/>
        </pc:sldMkLst>
        <pc:spChg chg="add del mod">
          <ac:chgData name="David Cowell" userId="8c854f7f-d1d6-4058-999d-8d33c997d9fc" providerId="ADAL" clId="{AB19CCAE-52D0-4549-9733-BA292D430E96}" dt="2024-03-04T08:50:00.732" v="5" actId="478"/>
          <ac:spMkLst>
            <pc:docMk/>
            <pc:sldMk cId="2474148112" sldId="374"/>
            <ac:spMk id="3" creationId="{BE615BC4-56B1-A845-48FE-C8B9413C19D2}"/>
          </ac:spMkLst>
        </pc:spChg>
        <pc:spChg chg="del">
          <ac:chgData name="David Cowell" userId="8c854f7f-d1d6-4058-999d-8d33c997d9fc" providerId="ADAL" clId="{AB19CCAE-52D0-4549-9733-BA292D430E96}" dt="2024-03-04T08:49:45.003" v="2" actId="478"/>
          <ac:spMkLst>
            <pc:docMk/>
            <pc:sldMk cId="2474148112" sldId="374"/>
            <ac:spMk id="5" creationId="{E4690488-36C6-4153-B42C-D089E8F3CC12}"/>
          </ac:spMkLst>
        </pc:spChg>
        <pc:spChg chg="mod">
          <ac:chgData name="David Cowell" userId="8c854f7f-d1d6-4058-999d-8d33c997d9fc" providerId="ADAL" clId="{AB19CCAE-52D0-4549-9733-BA292D430E96}" dt="2024-03-04T08:50:13.430" v="20" actId="14100"/>
          <ac:spMkLst>
            <pc:docMk/>
            <pc:sldMk cId="2474148112" sldId="374"/>
            <ac:spMk id="10" creationId="{591C95D9-D023-4F77-856A-807C1D35E4A0}"/>
          </ac:spMkLst>
        </pc:spChg>
        <pc:spChg chg="del">
          <ac:chgData name="David Cowell" userId="8c854f7f-d1d6-4058-999d-8d33c997d9fc" providerId="ADAL" clId="{AB19CCAE-52D0-4549-9733-BA292D430E96}" dt="2024-03-04T08:49:50.892" v="3" actId="478"/>
          <ac:spMkLst>
            <pc:docMk/>
            <pc:sldMk cId="2474148112" sldId="374"/>
            <ac:spMk id="11" creationId="{8CDCB98E-BD34-4D92-A722-2FD4C6DB7300}"/>
          </ac:spMkLst>
        </pc:spChg>
      </pc:sldChg>
      <pc:sldChg chg="del">
        <pc:chgData name="David Cowell" userId="8c854f7f-d1d6-4058-999d-8d33c997d9fc" providerId="ADAL" clId="{AB19CCAE-52D0-4549-9733-BA292D430E96}" dt="2024-03-04T09:54:44.086" v="1525" actId="47"/>
        <pc:sldMkLst>
          <pc:docMk/>
          <pc:sldMk cId="3873412069" sldId="375"/>
        </pc:sldMkLst>
      </pc:sldChg>
      <pc:sldChg chg="modSp add del mod">
        <pc:chgData name="David Cowell" userId="8c854f7f-d1d6-4058-999d-8d33c997d9fc" providerId="ADAL" clId="{AB19CCAE-52D0-4549-9733-BA292D430E96}" dt="2024-03-04T13:41:56.733" v="4536" actId="47"/>
        <pc:sldMkLst>
          <pc:docMk/>
          <pc:sldMk cId="3131841551" sldId="377"/>
        </pc:sldMkLst>
        <pc:spChg chg="mod">
          <ac:chgData name="David Cowell" userId="8c854f7f-d1d6-4058-999d-8d33c997d9fc" providerId="ADAL" clId="{AB19CCAE-52D0-4549-9733-BA292D430E96}" dt="2024-03-04T08:52:45.626" v="76" actId="20577"/>
          <ac:spMkLst>
            <pc:docMk/>
            <pc:sldMk cId="3131841551" sldId="377"/>
            <ac:spMk id="2" creationId="{5C4826F3-A2B7-9AB4-13AA-1FE3EDCF4914}"/>
          </ac:spMkLst>
        </pc:spChg>
      </pc:sldChg>
      <pc:sldChg chg="addSp modSp add del mod">
        <pc:chgData name="David Cowell" userId="8c854f7f-d1d6-4058-999d-8d33c997d9fc" providerId="ADAL" clId="{AB19CCAE-52D0-4549-9733-BA292D430E96}" dt="2024-03-04T09:54:09.123" v="1516" actId="14100"/>
        <pc:sldMkLst>
          <pc:docMk/>
          <pc:sldMk cId="198972606" sldId="378"/>
        </pc:sldMkLst>
        <pc:spChg chg="add mod">
          <ac:chgData name="David Cowell" userId="8c854f7f-d1d6-4058-999d-8d33c997d9fc" providerId="ADAL" clId="{AB19CCAE-52D0-4549-9733-BA292D430E96}" dt="2024-03-04T09:54:09.123" v="1516" actId="14100"/>
          <ac:spMkLst>
            <pc:docMk/>
            <pc:sldMk cId="198972606" sldId="378"/>
            <ac:spMk id="2" creationId="{F35BCC3E-E4CE-854F-B910-66521B9FC167}"/>
          </ac:spMkLst>
        </pc:spChg>
      </pc:sldChg>
      <pc:sldChg chg="add del">
        <pc:chgData name="David Cowell" userId="8c854f7f-d1d6-4058-999d-8d33c997d9fc" providerId="ADAL" clId="{AB19CCAE-52D0-4549-9733-BA292D430E96}" dt="2024-03-04T13:41:56.733" v="4536" actId="47"/>
        <pc:sldMkLst>
          <pc:docMk/>
          <pc:sldMk cId="3353473346" sldId="379"/>
        </pc:sldMkLst>
      </pc:sldChg>
      <pc:sldChg chg="addSp delSp modSp new mod">
        <pc:chgData name="David Cowell" userId="8c854f7f-d1d6-4058-999d-8d33c997d9fc" providerId="ADAL" clId="{AB19CCAE-52D0-4549-9733-BA292D430E96}" dt="2024-03-04T10:43:02.272" v="2334" actId="1036"/>
        <pc:sldMkLst>
          <pc:docMk/>
          <pc:sldMk cId="1938221350" sldId="380"/>
        </pc:sldMkLst>
        <pc:spChg chg="del">
          <ac:chgData name="David Cowell" userId="8c854f7f-d1d6-4058-999d-8d33c997d9fc" providerId="ADAL" clId="{AB19CCAE-52D0-4549-9733-BA292D430E96}" dt="2024-03-04T10:36:19.541" v="2078" actId="22"/>
          <ac:spMkLst>
            <pc:docMk/>
            <pc:sldMk cId="1938221350" sldId="380"/>
            <ac:spMk id="2" creationId="{1EF53158-1504-B4F7-AC9D-D0FDF11B605A}"/>
          </ac:spMkLst>
        </pc:spChg>
        <pc:spChg chg="mod">
          <ac:chgData name="David Cowell" userId="8c854f7f-d1d6-4058-999d-8d33c997d9fc" providerId="ADAL" clId="{AB19CCAE-52D0-4549-9733-BA292D430E96}" dt="2024-03-04T10:42:55.072" v="2326" actId="20577"/>
          <ac:spMkLst>
            <pc:docMk/>
            <pc:sldMk cId="1938221350" sldId="380"/>
            <ac:spMk id="3" creationId="{F1483152-42F0-D692-1EA6-D225E6253D6A}"/>
          </ac:spMkLst>
        </pc:spChg>
        <pc:spChg chg="add del mod">
          <ac:chgData name="David Cowell" userId="8c854f7f-d1d6-4058-999d-8d33c997d9fc" providerId="ADAL" clId="{AB19CCAE-52D0-4549-9733-BA292D430E96}" dt="2024-03-04T10:39:52.167" v="2237"/>
          <ac:spMkLst>
            <pc:docMk/>
            <pc:sldMk cId="1938221350" sldId="380"/>
            <ac:spMk id="14" creationId="{327A587C-2337-7C94-4FD3-88A44C199781}"/>
          </ac:spMkLst>
        </pc:spChg>
        <pc:spChg chg="add mod">
          <ac:chgData name="David Cowell" userId="8c854f7f-d1d6-4058-999d-8d33c997d9fc" providerId="ADAL" clId="{AB19CCAE-52D0-4549-9733-BA292D430E96}" dt="2024-03-04T10:43:02.272" v="2334" actId="1036"/>
          <ac:spMkLst>
            <pc:docMk/>
            <pc:sldMk cId="1938221350" sldId="380"/>
            <ac:spMk id="19" creationId="{A58D7318-635F-B482-2EA9-415A512072AE}"/>
          </ac:spMkLst>
        </pc:spChg>
        <pc:spChg chg="add mod">
          <ac:chgData name="David Cowell" userId="8c854f7f-d1d6-4058-999d-8d33c997d9fc" providerId="ADAL" clId="{AB19CCAE-52D0-4549-9733-BA292D430E96}" dt="2024-03-04T10:43:02.272" v="2334" actId="1036"/>
          <ac:spMkLst>
            <pc:docMk/>
            <pc:sldMk cId="1938221350" sldId="380"/>
            <ac:spMk id="20" creationId="{02FCDEEB-A680-4A57-2990-7B83204A47AC}"/>
          </ac:spMkLst>
        </pc:spChg>
        <pc:picChg chg="add mod ord modCrop">
          <ac:chgData name="David Cowell" userId="8c854f7f-d1d6-4058-999d-8d33c997d9fc" providerId="ADAL" clId="{AB19CCAE-52D0-4549-9733-BA292D430E96}" dt="2024-03-04T10:43:02.272" v="2334" actId="1036"/>
          <ac:picMkLst>
            <pc:docMk/>
            <pc:sldMk cId="1938221350" sldId="380"/>
            <ac:picMk id="5" creationId="{E43F1EA4-75E2-5979-E5D1-8F4F97C27E9B}"/>
          </ac:picMkLst>
        </pc:picChg>
        <pc:picChg chg="add del">
          <ac:chgData name="David Cowell" userId="8c854f7f-d1d6-4058-999d-8d33c997d9fc" providerId="ADAL" clId="{AB19CCAE-52D0-4549-9733-BA292D430E96}" dt="2024-03-04T10:36:44.808" v="2081" actId="22"/>
          <ac:picMkLst>
            <pc:docMk/>
            <pc:sldMk cId="1938221350" sldId="380"/>
            <ac:picMk id="7" creationId="{2BD03BA0-E0E4-4392-A50C-BABE94C97899}"/>
          </ac:picMkLst>
        </pc:picChg>
        <pc:picChg chg="add del">
          <ac:chgData name="David Cowell" userId="8c854f7f-d1d6-4058-999d-8d33c997d9fc" providerId="ADAL" clId="{AB19CCAE-52D0-4549-9733-BA292D430E96}" dt="2024-03-04T10:36:47.343" v="2083" actId="22"/>
          <ac:picMkLst>
            <pc:docMk/>
            <pc:sldMk cId="1938221350" sldId="380"/>
            <ac:picMk id="9" creationId="{1D681494-7DED-A43A-4F02-6AEBF0DDB881}"/>
          </ac:picMkLst>
        </pc:picChg>
        <pc:picChg chg="add del mod modCrop">
          <ac:chgData name="David Cowell" userId="8c854f7f-d1d6-4058-999d-8d33c997d9fc" providerId="ADAL" clId="{AB19CCAE-52D0-4549-9733-BA292D430E96}" dt="2024-03-04T10:40:33.368" v="2238" actId="478"/>
          <ac:picMkLst>
            <pc:docMk/>
            <pc:sldMk cId="1938221350" sldId="380"/>
            <ac:picMk id="11" creationId="{3EEB09BF-BA42-DD52-F0D4-E410766042E1}"/>
          </ac:picMkLst>
        </pc:picChg>
        <pc:picChg chg="add mod">
          <ac:chgData name="David Cowell" userId="8c854f7f-d1d6-4058-999d-8d33c997d9fc" providerId="ADAL" clId="{AB19CCAE-52D0-4549-9733-BA292D430E96}" dt="2024-03-04T10:43:02.272" v="2334" actId="1036"/>
          <ac:picMkLst>
            <pc:docMk/>
            <pc:sldMk cId="1938221350" sldId="380"/>
            <ac:picMk id="16" creationId="{91B211BF-3150-D5D8-6099-46B2C6F1E6F8}"/>
          </ac:picMkLst>
        </pc:picChg>
        <pc:cxnChg chg="add del mod">
          <ac:chgData name="David Cowell" userId="8c854f7f-d1d6-4058-999d-8d33c997d9fc" providerId="ADAL" clId="{AB19CCAE-52D0-4549-9733-BA292D430E96}" dt="2024-03-04T10:43:02.272" v="2334" actId="1036"/>
          <ac:cxnSpMkLst>
            <pc:docMk/>
            <pc:sldMk cId="1938221350" sldId="380"/>
            <ac:cxnSpMk id="13" creationId="{8237ED5A-BD07-352B-D86C-69EBFEC35176}"/>
          </ac:cxnSpMkLst>
        </pc:cxnChg>
      </pc:sldChg>
      <pc:sldChg chg="del">
        <pc:chgData name="David Cowell" userId="8c854f7f-d1d6-4058-999d-8d33c997d9fc" providerId="ADAL" clId="{AB19CCAE-52D0-4549-9733-BA292D430E96}" dt="2024-03-04T08:49:19.264" v="0" actId="47"/>
        <pc:sldMkLst>
          <pc:docMk/>
          <pc:sldMk cId="2980433954" sldId="380"/>
        </pc:sldMkLst>
      </pc:sldChg>
      <pc:sldChg chg="modSp add mod ord">
        <pc:chgData name="David Cowell" userId="8c854f7f-d1d6-4058-999d-8d33c997d9fc" providerId="ADAL" clId="{AB19CCAE-52D0-4549-9733-BA292D430E96}" dt="2024-03-04T13:26:28.155" v="4518" actId="20577"/>
        <pc:sldMkLst>
          <pc:docMk/>
          <pc:sldMk cId="718083155" sldId="381"/>
        </pc:sldMkLst>
        <pc:spChg chg="mod">
          <ac:chgData name="David Cowell" userId="8c854f7f-d1d6-4058-999d-8d33c997d9fc" providerId="ADAL" clId="{AB19CCAE-52D0-4549-9733-BA292D430E96}" dt="2024-03-04T13:26:28.155" v="4518" actId="20577"/>
          <ac:spMkLst>
            <pc:docMk/>
            <pc:sldMk cId="718083155" sldId="381"/>
            <ac:spMk id="10" creationId="{30235545-969C-92C4-20FA-E680D7EBE4B2}"/>
          </ac:spMkLst>
        </pc:spChg>
      </pc:sldChg>
      <pc:sldChg chg="del">
        <pc:chgData name="David Cowell" userId="8c854f7f-d1d6-4058-999d-8d33c997d9fc" providerId="ADAL" clId="{AB19CCAE-52D0-4549-9733-BA292D430E96}" dt="2024-03-04T08:49:19.264" v="0" actId="47"/>
        <pc:sldMkLst>
          <pc:docMk/>
          <pc:sldMk cId="3686081187" sldId="381"/>
        </pc:sldMkLst>
      </pc:sldChg>
      <pc:sldChg chg="new del">
        <pc:chgData name="David Cowell" userId="8c854f7f-d1d6-4058-999d-8d33c997d9fc" providerId="ADAL" clId="{AB19CCAE-52D0-4549-9733-BA292D430E96}" dt="2024-03-04T08:51:21.857" v="23" actId="47"/>
        <pc:sldMkLst>
          <pc:docMk/>
          <pc:sldMk cId="8565639" sldId="382"/>
        </pc:sldMkLst>
      </pc:sldChg>
      <pc:sldChg chg="del">
        <pc:chgData name="David Cowell" userId="8c854f7f-d1d6-4058-999d-8d33c997d9fc" providerId="ADAL" clId="{AB19CCAE-52D0-4549-9733-BA292D430E96}" dt="2024-03-04T08:49:19.264" v="0" actId="47"/>
        <pc:sldMkLst>
          <pc:docMk/>
          <pc:sldMk cId="2288318133" sldId="382"/>
        </pc:sldMkLst>
      </pc:sldChg>
      <pc:sldChg chg="add del setBg">
        <pc:chgData name="David Cowell" userId="8c854f7f-d1d6-4058-999d-8d33c997d9fc" providerId="ADAL" clId="{AB19CCAE-52D0-4549-9733-BA292D430E96}" dt="2024-03-04T13:41:16.757" v="4535" actId="47"/>
        <pc:sldMkLst>
          <pc:docMk/>
          <pc:sldMk cId="4049086759" sldId="382"/>
        </pc:sldMkLst>
      </pc:sldChg>
      <pc:sldChg chg="del">
        <pc:chgData name="David Cowell" userId="8c854f7f-d1d6-4058-999d-8d33c997d9fc" providerId="ADAL" clId="{AB19CCAE-52D0-4549-9733-BA292D430E96}" dt="2024-03-04T08:49:19.264" v="0" actId="47"/>
        <pc:sldMkLst>
          <pc:docMk/>
          <pc:sldMk cId="2145970465" sldId="383"/>
        </pc:sldMkLst>
      </pc:sldChg>
      <pc:sldChg chg="add del mod modShow">
        <pc:chgData name="David Cowell" userId="8c854f7f-d1d6-4058-999d-8d33c997d9fc" providerId="ADAL" clId="{AB19CCAE-52D0-4549-9733-BA292D430E96}" dt="2024-03-04T09:54:18.109" v="1517" actId="47"/>
        <pc:sldMkLst>
          <pc:docMk/>
          <pc:sldMk cId="2910442571" sldId="385"/>
        </pc:sldMkLst>
      </pc:sldChg>
      <pc:sldChg chg="add del mod modShow">
        <pc:chgData name="David Cowell" userId="8c854f7f-d1d6-4058-999d-8d33c997d9fc" providerId="ADAL" clId="{AB19CCAE-52D0-4549-9733-BA292D430E96}" dt="2024-03-04T09:54:18.109" v="1517" actId="47"/>
        <pc:sldMkLst>
          <pc:docMk/>
          <pc:sldMk cId="2675176869" sldId="386"/>
        </pc:sldMkLst>
      </pc:sldChg>
      <pc:sldChg chg="add del mod modShow">
        <pc:chgData name="David Cowell" userId="8c854f7f-d1d6-4058-999d-8d33c997d9fc" providerId="ADAL" clId="{AB19CCAE-52D0-4549-9733-BA292D430E96}" dt="2024-03-04T09:54:18.109" v="1517" actId="47"/>
        <pc:sldMkLst>
          <pc:docMk/>
          <pc:sldMk cId="630185868" sldId="387"/>
        </pc:sldMkLst>
      </pc:sldChg>
      <pc:sldChg chg="add del">
        <pc:chgData name="David Cowell" userId="8c854f7f-d1d6-4058-999d-8d33c997d9fc" providerId="ADAL" clId="{AB19CCAE-52D0-4549-9733-BA292D430E96}" dt="2024-03-04T08:51:32.977" v="26"/>
        <pc:sldMkLst>
          <pc:docMk/>
          <pc:sldMk cId="796351469" sldId="388"/>
        </pc:sldMkLst>
      </pc:sldChg>
      <pc:sldChg chg="addSp modSp new mod">
        <pc:chgData name="David Cowell" userId="8c854f7f-d1d6-4058-999d-8d33c997d9fc" providerId="ADAL" clId="{AB19CCAE-52D0-4549-9733-BA292D430E96}" dt="2024-03-04T09:00:01.897" v="243" actId="18131"/>
        <pc:sldMkLst>
          <pc:docMk/>
          <pc:sldMk cId="190317166" sldId="389"/>
        </pc:sldMkLst>
        <pc:spChg chg="mod">
          <ac:chgData name="David Cowell" userId="8c854f7f-d1d6-4058-999d-8d33c997d9fc" providerId="ADAL" clId="{AB19CCAE-52D0-4549-9733-BA292D430E96}" dt="2024-03-04T08:56:44.135" v="101" actId="12788"/>
          <ac:spMkLst>
            <pc:docMk/>
            <pc:sldMk cId="190317166" sldId="389"/>
            <ac:spMk id="2" creationId="{6E38090B-91F2-7AE4-7118-77D21E1D96DB}"/>
          </ac:spMkLst>
        </pc:spChg>
        <pc:spChg chg="mod">
          <ac:chgData name="David Cowell" userId="8c854f7f-d1d6-4058-999d-8d33c997d9fc" providerId="ADAL" clId="{AB19CCAE-52D0-4549-9733-BA292D430E96}" dt="2024-03-04T08:58:50.520" v="208" actId="20577"/>
          <ac:spMkLst>
            <pc:docMk/>
            <pc:sldMk cId="190317166" sldId="389"/>
            <ac:spMk id="3" creationId="{F75E2F3B-7BC6-F716-7042-74F27F247042}"/>
          </ac:spMkLst>
        </pc:spChg>
        <pc:picChg chg="add mod modCrop">
          <ac:chgData name="David Cowell" userId="8c854f7f-d1d6-4058-999d-8d33c997d9fc" providerId="ADAL" clId="{AB19CCAE-52D0-4549-9733-BA292D430E96}" dt="2024-03-04T09:00:01.897" v="243" actId="18131"/>
          <ac:picMkLst>
            <pc:docMk/>
            <pc:sldMk cId="190317166" sldId="389"/>
            <ac:picMk id="5" creationId="{3DD1F41C-D1C0-C0EF-B538-57AA15D62758}"/>
          </ac:picMkLst>
        </pc:picChg>
      </pc:sldChg>
      <pc:sldChg chg="addSp delSp modSp new mod modTransition">
        <pc:chgData name="David Cowell" userId="8c854f7f-d1d6-4058-999d-8d33c997d9fc" providerId="ADAL" clId="{AB19CCAE-52D0-4549-9733-BA292D430E96}" dt="2024-03-04T09:04:48.337" v="339" actId="1036"/>
        <pc:sldMkLst>
          <pc:docMk/>
          <pc:sldMk cId="1692401694" sldId="390"/>
        </pc:sldMkLst>
        <pc:spChg chg="del">
          <ac:chgData name="David Cowell" userId="8c854f7f-d1d6-4058-999d-8d33c997d9fc" providerId="ADAL" clId="{AB19CCAE-52D0-4549-9733-BA292D430E96}" dt="2024-03-04T08:58:26.026" v="162" actId="478"/>
          <ac:spMkLst>
            <pc:docMk/>
            <pc:sldMk cId="1692401694" sldId="390"/>
            <ac:spMk id="2" creationId="{9A966BBB-7B41-B9F3-691E-177F00813508}"/>
          </ac:spMkLst>
        </pc:spChg>
        <pc:spChg chg="mod">
          <ac:chgData name="David Cowell" userId="8c854f7f-d1d6-4058-999d-8d33c997d9fc" providerId="ADAL" clId="{AB19CCAE-52D0-4549-9733-BA292D430E96}" dt="2024-03-04T08:58:39.285" v="198" actId="20577"/>
          <ac:spMkLst>
            <pc:docMk/>
            <pc:sldMk cId="1692401694" sldId="390"/>
            <ac:spMk id="3" creationId="{4B0C5835-D645-9928-AD20-FD67C7E5EA28}"/>
          </ac:spMkLst>
        </pc:spChg>
        <pc:spChg chg="add mod">
          <ac:chgData name="David Cowell" userId="8c854f7f-d1d6-4058-999d-8d33c997d9fc" providerId="ADAL" clId="{AB19CCAE-52D0-4549-9733-BA292D430E96}" dt="2024-03-04T09:04:43.766" v="328" actId="208"/>
          <ac:spMkLst>
            <pc:docMk/>
            <pc:sldMk cId="1692401694" sldId="390"/>
            <ac:spMk id="9" creationId="{30DCDFF1-BFD6-58D7-0E07-F047AB7874A8}"/>
          </ac:spMkLst>
        </pc:spChg>
        <pc:picChg chg="add mod modCrop">
          <ac:chgData name="David Cowell" userId="8c854f7f-d1d6-4058-999d-8d33c997d9fc" providerId="ADAL" clId="{AB19CCAE-52D0-4549-9733-BA292D430E96}" dt="2024-03-04T09:03:35.986" v="320" actId="1076"/>
          <ac:picMkLst>
            <pc:docMk/>
            <pc:sldMk cId="1692401694" sldId="390"/>
            <ac:picMk id="5" creationId="{6A3A0254-A0F1-E64C-3774-443DB4EF07EB}"/>
          </ac:picMkLst>
        </pc:picChg>
        <pc:picChg chg="add del mod">
          <ac:chgData name="David Cowell" userId="8c854f7f-d1d6-4058-999d-8d33c997d9fc" providerId="ADAL" clId="{AB19CCAE-52D0-4549-9733-BA292D430E96}" dt="2024-03-04T09:00:07.650" v="244" actId="478"/>
          <ac:picMkLst>
            <pc:docMk/>
            <pc:sldMk cId="1692401694" sldId="390"/>
            <ac:picMk id="6" creationId="{FC56590E-B2A9-CA98-AD68-CB80E4DBED19}"/>
          </ac:picMkLst>
        </pc:picChg>
        <pc:picChg chg="add mod">
          <ac:chgData name="David Cowell" userId="8c854f7f-d1d6-4058-999d-8d33c997d9fc" providerId="ADAL" clId="{AB19CCAE-52D0-4549-9733-BA292D430E96}" dt="2024-03-04T09:04:48.337" v="339" actId="1036"/>
          <ac:picMkLst>
            <pc:docMk/>
            <pc:sldMk cId="1692401694" sldId="390"/>
            <ac:picMk id="7" creationId="{21E07812-7B37-2DD6-B64A-257FCD29B368}"/>
          </ac:picMkLst>
        </pc:picChg>
        <pc:cxnChg chg="add mod">
          <ac:chgData name="David Cowell" userId="8c854f7f-d1d6-4058-999d-8d33c997d9fc" providerId="ADAL" clId="{AB19CCAE-52D0-4549-9733-BA292D430E96}" dt="2024-03-04T09:04:33.013" v="325" actId="1582"/>
          <ac:cxnSpMkLst>
            <pc:docMk/>
            <pc:sldMk cId="1692401694" sldId="390"/>
            <ac:cxnSpMk id="11" creationId="{BABC5FC2-7517-F21A-4777-C8A6EBE2042B}"/>
          </ac:cxnSpMkLst>
        </pc:cxnChg>
      </pc:sldChg>
      <pc:sldChg chg="addSp modSp add mod">
        <pc:chgData name="David Cowell" userId="8c854f7f-d1d6-4058-999d-8d33c997d9fc" providerId="ADAL" clId="{AB19CCAE-52D0-4549-9733-BA292D430E96}" dt="2024-03-04T09:08:28.155" v="430" actId="13926"/>
        <pc:sldMkLst>
          <pc:docMk/>
          <pc:sldMk cId="4106114605" sldId="391"/>
        </pc:sldMkLst>
        <pc:spChg chg="add mod">
          <ac:chgData name="David Cowell" userId="8c854f7f-d1d6-4058-999d-8d33c997d9fc" providerId="ADAL" clId="{AB19CCAE-52D0-4549-9733-BA292D430E96}" dt="2024-03-04T09:08:23.516" v="429" actId="13926"/>
          <ac:spMkLst>
            <pc:docMk/>
            <pc:sldMk cId="4106114605" sldId="391"/>
            <ac:spMk id="4" creationId="{72544271-EC1B-590B-5C1A-313CAA00C11A}"/>
          </ac:spMkLst>
        </pc:spChg>
        <pc:spChg chg="add mod">
          <ac:chgData name="David Cowell" userId="8c854f7f-d1d6-4058-999d-8d33c997d9fc" providerId="ADAL" clId="{AB19CCAE-52D0-4549-9733-BA292D430E96}" dt="2024-03-04T09:08:28.155" v="430" actId="13926"/>
          <ac:spMkLst>
            <pc:docMk/>
            <pc:sldMk cId="4106114605" sldId="391"/>
            <ac:spMk id="6" creationId="{C99656CC-643B-3575-E6A9-7981209F5A48}"/>
          </ac:spMkLst>
        </pc:spChg>
        <pc:cxnChg chg="mod">
          <ac:chgData name="David Cowell" userId="8c854f7f-d1d6-4058-999d-8d33c997d9fc" providerId="ADAL" clId="{AB19CCAE-52D0-4549-9733-BA292D430E96}" dt="2024-03-04T09:05:11.857" v="341" actId="14100"/>
          <ac:cxnSpMkLst>
            <pc:docMk/>
            <pc:sldMk cId="4106114605" sldId="391"/>
            <ac:cxnSpMk id="11" creationId="{F75CD25E-1CE9-0107-6749-55CC2D91BD6D}"/>
          </ac:cxnSpMkLst>
        </pc:cxnChg>
      </pc:sldChg>
      <pc:sldChg chg="delSp modSp add mod">
        <pc:chgData name="David Cowell" userId="8c854f7f-d1d6-4058-999d-8d33c997d9fc" providerId="ADAL" clId="{AB19CCAE-52D0-4549-9733-BA292D430E96}" dt="2024-03-04T09:14:36.726" v="568" actId="20577"/>
        <pc:sldMkLst>
          <pc:docMk/>
          <pc:sldMk cId="3936749731" sldId="392"/>
        </pc:sldMkLst>
        <pc:spChg chg="mod">
          <ac:chgData name="David Cowell" userId="8c854f7f-d1d6-4058-999d-8d33c997d9fc" providerId="ADAL" clId="{AB19CCAE-52D0-4549-9733-BA292D430E96}" dt="2024-03-04T09:14:36.726" v="568" actId="20577"/>
          <ac:spMkLst>
            <pc:docMk/>
            <pc:sldMk cId="3936749731" sldId="392"/>
            <ac:spMk id="3" creationId="{3C72C62B-AADD-4F7E-EC47-860B55249606}"/>
          </ac:spMkLst>
        </pc:spChg>
        <pc:spChg chg="del">
          <ac:chgData name="David Cowell" userId="8c854f7f-d1d6-4058-999d-8d33c997d9fc" providerId="ADAL" clId="{AB19CCAE-52D0-4549-9733-BA292D430E96}" dt="2024-03-04T09:11:49.345" v="433" actId="478"/>
          <ac:spMkLst>
            <pc:docMk/>
            <pc:sldMk cId="3936749731" sldId="392"/>
            <ac:spMk id="4" creationId="{EC18027C-8EEB-117E-26E2-53D08685ED3E}"/>
          </ac:spMkLst>
        </pc:spChg>
        <pc:spChg chg="del">
          <ac:chgData name="David Cowell" userId="8c854f7f-d1d6-4058-999d-8d33c997d9fc" providerId="ADAL" clId="{AB19CCAE-52D0-4549-9733-BA292D430E96}" dt="2024-03-04T09:11:48.009" v="432" actId="478"/>
          <ac:spMkLst>
            <pc:docMk/>
            <pc:sldMk cId="3936749731" sldId="392"/>
            <ac:spMk id="6" creationId="{C541B45B-012C-4C11-6385-F0D28A79F804}"/>
          </ac:spMkLst>
        </pc:spChg>
        <pc:spChg chg="del">
          <ac:chgData name="David Cowell" userId="8c854f7f-d1d6-4058-999d-8d33c997d9fc" providerId="ADAL" clId="{AB19CCAE-52D0-4549-9733-BA292D430E96}" dt="2024-03-04T09:11:55.664" v="436" actId="478"/>
          <ac:spMkLst>
            <pc:docMk/>
            <pc:sldMk cId="3936749731" sldId="392"/>
            <ac:spMk id="9" creationId="{AED9DCDA-64D5-A177-D2EC-A90FE9A24704}"/>
          </ac:spMkLst>
        </pc:spChg>
        <pc:picChg chg="mod modCrop">
          <ac:chgData name="David Cowell" userId="8c854f7f-d1d6-4058-999d-8d33c997d9fc" providerId="ADAL" clId="{AB19CCAE-52D0-4549-9733-BA292D430E96}" dt="2024-03-04T09:12:26.786" v="526" actId="732"/>
          <ac:picMkLst>
            <pc:docMk/>
            <pc:sldMk cId="3936749731" sldId="392"/>
            <ac:picMk id="5" creationId="{BE311928-E74E-3D67-CEF9-482C62EC639A}"/>
          </ac:picMkLst>
        </pc:picChg>
        <pc:picChg chg="del">
          <ac:chgData name="David Cowell" userId="8c854f7f-d1d6-4058-999d-8d33c997d9fc" providerId="ADAL" clId="{AB19CCAE-52D0-4549-9733-BA292D430E96}" dt="2024-03-04T09:11:52.792" v="434" actId="478"/>
          <ac:picMkLst>
            <pc:docMk/>
            <pc:sldMk cId="3936749731" sldId="392"/>
            <ac:picMk id="7" creationId="{170D32B9-229E-EC63-802B-1A5F273633F0}"/>
          </ac:picMkLst>
        </pc:picChg>
        <pc:cxnChg chg="del">
          <ac:chgData name="David Cowell" userId="8c854f7f-d1d6-4058-999d-8d33c997d9fc" providerId="ADAL" clId="{AB19CCAE-52D0-4549-9733-BA292D430E96}" dt="2024-03-04T09:11:54.149" v="435" actId="478"/>
          <ac:cxnSpMkLst>
            <pc:docMk/>
            <pc:sldMk cId="3936749731" sldId="392"/>
            <ac:cxnSpMk id="11" creationId="{64BDE198-0129-1409-DAAF-3FE22FE49DFC}"/>
          </ac:cxnSpMkLst>
        </pc:cxnChg>
      </pc:sldChg>
      <pc:sldChg chg="addSp delSp modSp new mod">
        <pc:chgData name="David Cowell" userId="8c854f7f-d1d6-4058-999d-8d33c997d9fc" providerId="ADAL" clId="{AB19CCAE-52D0-4549-9733-BA292D430E96}" dt="2024-03-04T09:19:42.524" v="636" actId="1037"/>
        <pc:sldMkLst>
          <pc:docMk/>
          <pc:sldMk cId="1248921216" sldId="393"/>
        </pc:sldMkLst>
        <pc:spChg chg="del">
          <ac:chgData name="David Cowell" userId="8c854f7f-d1d6-4058-999d-8d33c997d9fc" providerId="ADAL" clId="{AB19CCAE-52D0-4549-9733-BA292D430E96}" dt="2024-03-04T09:15:19.155" v="570" actId="22"/>
          <ac:spMkLst>
            <pc:docMk/>
            <pc:sldMk cId="1248921216" sldId="393"/>
            <ac:spMk id="2" creationId="{1428C396-EBC8-ECF0-C643-4CA9C01B11FA}"/>
          </ac:spMkLst>
        </pc:spChg>
        <pc:spChg chg="mod">
          <ac:chgData name="David Cowell" userId="8c854f7f-d1d6-4058-999d-8d33c997d9fc" providerId="ADAL" clId="{AB19CCAE-52D0-4549-9733-BA292D430E96}" dt="2024-03-04T09:15:39.846" v="573"/>
          <ac:spMkLst>
            <pc:docMk/>
            <pc:sldMk cId="1248921216" sldId="393"/>
            <ac:spMk id="3" creationId="{5DA7D037-049B-090C-6CEA-CF6A688C44A3}"/>
          </ac:spMkLst>
        </pc:spChg>
        <pc:picChg chg="add mod ord">
          <ac:chgData name="David Cowell" userId="8c854f7f-d1d6-4058-999d-8d33c997d9fc" providerId="ADAL" clId="{AB19CCAE-52D0-4549-9733-BA292D430E96}" dt="2024-03-04T09:19:31.699" v="624" actId="1037"/>
          <ac:picMkLst>
            <pc:docMk/>
            <pc:sldMk cId="1248921216" sldId="393"/>
            <ac:picMk id="5" creationId="{8C000049-1A89-8A15-B591-93042FC93A40}"/>
          </ac:picMkLst>
        </pc:picChg>
        <pc:picChg chg="add mod">
          <ac:chgData name="David Cowell" userId="8c854f7f-d1d6-4058-999d-8d33c997d9fc" providerId="ADAL" clId="{AB19CCAE-52D0-4549-9733-BA292D430E96}" dt="2024-03-04T09:19:34.267" v="629" actId="1036"/>
          <ac:picMkLst>
            <pc:docMk/>
            <pc:sldMk cId="1248921216" sldId="393"/>
            <ac:picMk id="7" creationId="{155E0752-CCBA-76EE-CB4E-E1EA79A15914}"/>
          </ac:picMkLst>
        </pc:picChg>
        <pc:picChg chg="add mod">
          <ac:chgData name="David Cowell" userId="8c854f7f-d1d6-4058-999d-8d33c997d9fc" providerId="ADAL" clId="{AB19CCAE-52D0-4549-9733-BA292D430E96}" dt="2024-03-04T09:19:36.172" v="631" actId="1035"/>
          <ac:picMkLst>
            <pc:docMk/>
            <pc:sldMk cId="1248921216" sldId="393"/>
            <ac:picMk id="9" creationId="{65D0A67C-0A9E-F735-D169-FCDCBB4B8687}"/>
          </ac:picMkLst>
        </pc:picChg>
        <pc:picChg chg="add mod">
          <ac:chgData name="David Cowell" userId="8c854f7f-d1d6-4058-999d-8d33c997d9fc" providerId="ADAL" clId="{AB19CCAE-52D0-4549-9733-BA292D430E96}" dt="2024-03-04T09:19:39.652" v="635" actId="1036"/>
          <ac:picMkLst>
            <pc:docMk/>
            <pc:sldMk cId="1248921216" sldId="393"/>
            <ac:picMk id="11" creationId="{8A419237-0BC3-76A0-F08E-079746DB8EEA}"/>
          </ac:picMkLst>
        </pc:picChg>
        <pc:picChg chg="add mod">
          <ac:chgData name="David Cowell" userId="8c854f7f-d1d6-4058-999d-8d33c997d9fc" providerId="ADAL" clId="{AB19CCAE-52D0-4549-9733-BA292D430E96}" dt="2024-03-04T09:19:42.524" v="636" actId="1037"/>
          <ac:picMkLst>
            <pc:docMk/>
            <pc:sldMk cId="1248921216" sldId="393"/>
            <ac:picMk id="13" creationId="{B5B90165-A1AA-F82B-CBAC-1CBA7AEB65EB}"/>
          </ac:picMkLst>
        </pc:picChg>
      </pc:sldChg>
      <pc:sldChg chg="modSp add mod">
        <pc:chgData name="David Cowell" userId="8c854f7f-d1d6-4058-999d-8d33c997d9fc" providerId="ADAL" clId="{AB19CCAE-52D0-4549-9733-BA292D430E96}" dt="2024-03-04T09:21:37.915" v="668" actId="20577"/>
        <pc:sldMkLst>
          <pc:docMk/>
          <pc:sldMk cId="2735920323" sldId="394"/>
        </pc:sldMkLst>
        <pc:spChg chg="mod">
          <ac:chgData name="David Cowell" userId="8c854f7f-d1d6-4058-999d-8d33c997d9fc" providerId="ADAL" clId="{AB19CCAE-52D0-4549-9733-BA292D430E96}" dt="2024-03-04T09:21:37.915" v="668" actId="20577"/>
          <ac:spMkLst>
            <pc:docMk/>
            <pc:sldMk cId="2735920323" sldId="394"/>
            <ac:spMk id="3" creationId="{25772514-CB01-C70F-59C8-8F5C32411CC5}"/>
          </ac:spMkLst>
        </pc:spChg>
      </pc:sldChg>
      <pc:sldChg chg="addSp delSp modSp new mod">
        <pc:chgData name="David Cowell" userId="8c854f7f-d1d6-4058-999d-8d33c997d9fc" providerId="ADAL" clId="{AB19CCAE-52D0-4549-9733-BA292D430E96}" dt="2024-03-04T09:25:29.781" v="767" actId="1035"/>
        <pc:sldMkLst>
          <pc:docMk/>
          <pc:sldMk cId="634182823" sldId="395"/>
        </pc:sldMkLst>
        <pc:spChg chg="del">
          <ac:chgData name="David Cowell" userId="8c854f7f-d1d6-4058-999d-8d33c997d9fc" providerId="ADAL" clId="{AB19CCAE-52D0-4549-9733-BA292D430E96}" dt="2024-03-04T09:21:00.798" v="648"/>
          <ac:spMkLst>
            <pc:docMk/>
            <pc:sldMk cId="634182823" sldId="395"/>
            <ac:spMk id="2" creationId="{88A13CAA-9A21-29BA-355B-0F20F4E58C8B}"/>
          </ac:spMkLst>
        </pc:spChg>
        <pc:spChg chg="mod">
          <ac:chgData name="David Cowell" userId="8c854f7f-d1d6-4058-999d-8d33c997d9fc" providerId="ADAL" clId="{AB19CCAE-52D0-4549-9733-BA292D430E96}" dt="2024-03-04T09:21:42.295" v="669" actId="6549"/>
          <ac:spMkLst>
            <pc:docMk/>
            <pc:sldMk cId="634182823" sldId="395"/>
            <ac:spMk id="3" creationId="{0DB38AAE-0B02-F648-FAB7-14AD39A0B0CA}"/>
          </ac:spMkLst>
        </pc:spChg>
        <pc:picChg chg="add mod">
          <ac:chgData name="David Cowell" userId="8c854f7f-d1d6-4058-999d-8d33c997d9fc" providerId="ADAL" clId="{AB19CCAE-52D0-4549-9733-BA292D430E96}" dt="2024-03-04T09:25:20.786" v="755" actId="1035"/>
          <ac:picMkLst>
            <pc:docMk/>
            <pc:sldMk cId="634182823" sldId="395"/>
            <ac:picMk id="5" creationId="{C2FBEB5F-CAA8-E0F5-0636-0C54642C9024}"/>
          </ac:picMkLst>
        </pc:picChg>
        <pc:picChg chg="add mod">
          <ac:chgData name="David Cowell" userId="8c854f7f-d1d6-4058-999d-8d33c997d9fc" providerId="ADAL" clId="{AB19CCAE-52D0-4549-9733-BA292D430E96}" dt="2024-03-04T09:25:18.691" v="754" actId="552"/>
          <ac:picMkLst>
            <pc:docMk/>
            <pc:sldMk cId="634182823" sldId="395"/>
            <ac:picMk id="6" creationId="{E531FE0F-A632-58BE-5600-D1F5015C684A}"/>
          </ac:picMkLst>
        </pc:picChg>
        <pc:picChg chg="add mod">
          <ac:chgData name="David Cowell" userId="8c854f7f-d1d6-4058-999d-8d33c997d9fc" providerId="ADAL" clId="{AB19CCAE-52D0-4549-9733-BA292D430E96}" dt="2024-03-04T09:25:29.781" v="767" actId="1035"/>
          <ac:picMkLst>
            <pc:docMk/>
            <pc:sldMk cId="634182823" sldId="395"/>
            <ac:picMk id="11" creationId="{30B21AA2-44A4-3765-D01B-614367A8EC2B}"/>
          </ac:picMkLst>
        </pc:picChg>
        <pc:cxnChg chg="add mod">
          <ac:chgData name="David Cowell" userId="8c854f7f-d1d6-4058-999d-8d33c997d9fc" providerId="ADAL" clId="{AB19CCAE-52D0-4549-9733-BA292D430E96}" dt="2024-03-04T09:25:26.853" v="766" actId="1036"/>
          <ac:cxnSpMkLst>
            <pc:docMk/>
            <pc:sldMk cId="634182823" sldId="395"/>
            <ac:cxnSpMk id="8" creationId="{7A9850AB-F3A6-0973-B3DF-093D2AF77B42}"/>
          </ac:cxnSpMkLst>
        </pc:cxnChg>
      </pc:sldChg>
      <pc:sldChg chg="addSp delSp modSp new mod">
        <pc:chgData name="David Cowell" userId="8c854f7f-d1d6-4058-999d-8d33c997d9fc" providerId="ADAL" clId="{AB19CCAE-52D0-4549-9733-BA292D430E96}" dt="2024-03-04T09:48:33.524" v="1402" actId="478"/>
        <pc:sldMkLst>
          <pc:docMk/>
          <pc:sldMk cId="1203311260" sldId="396"/>
        </pc:sldMkLst>
        <pc:spChg chg="del">
          <ac:chgData name="David Cowell" userId="8c854f7f-d1d6-4058-999d-8d33c997d9fc" providerId="ADAL" clId="{AB19CCAE-52D0-4549-9733-BA292D430E96}" dt="2024-03-04T09:27:15.030" v="770"/>
          <ac:spMkLst>
            <pc:docMk/>
            <pc:sldMk cId="1203311260" sldId="396"/>
            <ac:spMk id="2" creationId="{E860C055-08C1-D5E5-DE75-A91970BCA57D}"/>
          </ac:spMkLst>
        </pc:spChg>
        <pc:spChg chg="mod">
          <ac:chgData name="David Cowell" userId="8c854f7f-d1d6-4058-999d-8d33c997d9fc" providerId="ADAL" clId="{AB19CCAE-52D0-4549-9733-BA292D430E96}" dt="2024-03-04T09:26:00.217" v="769"/>
          <ac:spMkLst>
            <pc:docMk/>
            <pc:sldMk cId="1203311260" sldId="396"/>
            <ac:spMk id="3" creationId="{2FDA4A35-5C75-CC3A-1D98-7C9B5AADB347}"/>
          </ac:spMkLst>
        </pc:spChg>
        <pc:spChg chg="add mod">
          <ac:chgData name="David Cowell" userId="8c854f7f-d1d6-4058-999d-8d33c997d9fc" providerId="ADAL" clId="{AB19CCAE-52D0-4549-9733-BA292D430E96}" dt="2024-03-04T09:39:44.585" v="1134" actId="1036"/>
          <ac:spMkLst>
            <pc:docMk/>
            <pc:sldMk cId="1203311260" sldId="396"/>
            <ac:spMk id="6" creationId="{8612C314-24E9-F5B0-117C-8AB3931FDB8C}"/>
          </ac:spMkLst>
        </pc:spChg>
        <pc:spChg chg="add del mod">
          <ac:chgData name="David Cowell" userId="8c854f7f-d1d6-4058-999d-8d33c997d9fc" providerId="ADAL" clId="{AB19CCAE-52D0-4549-9733-BA292D430E96}" dt="2024-03-04T09:48:33.524" v="1402" actId="478"/>
          <ac:spMkLst>
            <pc:docMk/>
            <pc:sldMk cId="1203311260" sldId="396"/>
            <ac:spMk id="7" creationId="{7F2EEC1C-22B8-A6D2-9229-05CEFDA14217}"/>
          </ac:spMkLst>
        </pc:spChg>
        <pc:spChg chg="add del mod">
          <ac:chgData name="David Cowell" userId="8c854f7f-d1d6-4058-999d-8d33c997d9fc" providerId="ADAL" clId="{AB19CCAE-52D0-4549-9733-BA292D430E96}" dt="2024-03-04T09:32:20.495" v="1074" actId="21"/>
          <ac:spMkLst>
            <pc:docMk/>
            <pc:sldMk cId="1203311260" sldId="396"/>
            <ac:spMk id="9" creationId="{A617126B-457F-3667-EF72-6948AFD212F5}"/>
          </ac:spMkLst>
        </pc:spChg>
        <pc:spChg chg="add del mod">
          <ac:chgData name="David Cowell" userId="8c854f7f-d1d6-4058-999d-8d33c997d9fc" providerId="ADAL" clId="{AB19CCAE-52D0-4549-9733-BA292D430E96}" dt="2024-03-04T09:48:31.796" v="1401" actId="478"/>
          <ac:spMkLst>
            <pc:docMk/>
            <pc:sldMk cId="1203311260" sldId="396"/>
            <ac:spMk id="11" creationId="{EE4077BC-772E-2BAC-0067-047F94C56089}"/>
          </ac:spMkLst>
        </pc:spChg>
        <pc:picChg chg="add mod">
          <ac:chgData name="David Cowell" userId="8c854f7f-d1d6-4058-999d-8d33c997d9fc" providerId="ADAL" clId="{AB19CCAE-52D0-4549-9733-BA292D430E96}" dt="2024-03-04T09:25:50.911" v="768"/>
          <ac:picMkLst>
            <pc:docMk/>
            <pc:sldMk cId="1203311260" sldId="396"/>
            <ac:picMk id="4" creationId="{5671FB4A-22AE-C2F4-455B-F8C033E2D5B3}"/>
          </ac:picMkLst>
        </pc:picChg>
        <pc:picChg chg="add del mod modCrop">
          <ac:chgData name="David Cowell" userId="8c854f7f-d1d6-4058-999d-8d33c997d9fc" providerId="ADAL" clId="{AB19CCAE-52D0-4549-9733-BA292D430E96}" dt="2024-03-04T09:48:21.040" v="1400" actId="478"/>
          <ac:picMkLst>
            <pc:docMk/>
            <pc:sldMk cId="1203311260" sldId="396"/>
            <ac:picMk id="5" creationId="{A3EDE3E7-0B1B-3B32-F727-9B1703511AD1}"/>
          </ac:picMkLst>
        </pc:picChg>
      </pc:sldChg>
      <pc:sldChg chg="addSp delSp modSp add mod">
        <pc:chgData name="David Cowell" userId="8c854f7f-d1d6-4058-999d-8d33c997d9fc" providerId="ADAL" clId="{AB19CCAE-52D0-4549-9733-BA292D430E96}" dt="2024-03-04T12:09:49.087" v="3788" actId="20577"/>
        <pc:sldMkLst>
          <pc:docMk/>
          <pc:sldMk cId="1249460037" sldId="397"/>
        </pc:sldMkLst>
        <pc:spChg chg="add mod">
          <ac:chgData name="David Cowell" userId="8c854f7f-d1d6-4058-999d-8d33c997d9fc" providerId="ADAL" clId="{AB19CCAE-52D0-4549-9733-BA292D430E96}" dt="2024-03-04T09:49:17.244" v="1412" actId="1076"/>
          <ac:spMkLst>
            <pc:docMk/>
            <pc:sldMk cId="1249460037" sldId="397"/>
            <ac:spMk id="2" creationId="{45C058AC-85A9-FDAE-CF65-A079187D75E5}"/>
          </ac:spMkLst>
        </pc:spChg>
        <pc:spChg chg="mod ord">
          <ac:chgData name="David Cowell" userId="8c854f7f-d1d6-4058-999d-8d33c997d9fc" providerId="ADAL" clId="{AB19CCAE-52D0-4549-9733-BA292D430E96}" dt="2024-03-04T12:09:29.831" v="3786" actId="1038"/>
          <ac:spMkLst>
            <pc:docMk/>
            <pc:sldMk cId="1249460037" sldId="397"/>
            <ac:spMk id="6" creationId="{43B33B26-4E24-C424-C1B8-AE83E0872ECD}"/>
          </ac:spMkLst>
        </pc:spChg>
        <pc:spChg chg="del mod">
          <ac:chgData name="David Cowell" userId="8c854f7f-d1d6-4058-999d-8d33c997d9fc" providerId="ADAL" clId="{AB19CCAE-52D0-4549-9733-BA292D430E96}" dt="2024-03-04T09:48:03.539" v="1396" actId="478"/>
          <ac:spMkLst>
            <pc:docMk/>
            <pc:sldMk cId="1249460037" sldId="397"/>
            <ac:spMk id="7" creationId="{4968B151-8404-2BAB-2D9B-81E0B75AADFD}"/>
          </ac:spMkLst>
        </pc:spChg>
        <pc:spChg chg="add del mod">
          <ac:chgData name="David Cowell" userId="8c854f7f-d1d6-4058-999d-8d33c997d9fc" providerId="ADAL" clId="{AB19CCAE-52D0-4549-9733-BA292D430E96}" dt="2024-03-04T09:48:51.716" v="1405" actId="478"/>
          <ac:spMkLst>
            <pc:docMk/>
            <pc:sldMk cId="1249460037" sldId="397"/>
            <ac:spMk id="9" creationId="{E99D142B-A6D1-B19C-B891-581A1DA2BD06}"/>
          </ac:spMkLst>
        </pc:spChg>
        <pc:spChg chg="add mod">
          <ac:chgData name="David Cowell" userId="8c854f7f-d1d6-4058-999d-8d33c997d9fc" providerId="ADAL" clId="{AB19CCAE-52D0-4549-9733-BA292D430E96}" dt="2024-03-04T09:49:50.334" v="1424" actId="1076"/>
          <ac:spMkLst>
            <pc:docMk/>
            <pc:sldMk cId="1249460037" sldId="397"/>
            <ac:spMk id="11" creationId="{022B269F-A077-8433-0AE6-107B762C94B6}"/>
          </ac:spMkLst>
        </pc:spChg>
        <pc:spChg chg="add mod">
          <ac:chgData name="David Cowell" userId="8c854f7f-d1d6-4058-999d-8d33c997d9fc" providerId="ADAL" clId="{AB19CCAE-52D0-4549-9733-BA292D430E96}" dt="2024-03-04T12:09:49.087" v="3788" actId="20577"/>
          <ac:spMkLst>
            <pc:docMk/>
            <pc:sldMk cId="1249460037" sldId="397"/>
            <ac:spMk id="12" creationId="{3C14F035-DAD3-109F-3863-D139AE65CFD9}"/>
          </ac:spMkLst>
        </pc:spChg>
        <pc:picChg chg="del">
          <ac:chgData name="David Cowell" userId="8c854f7f-d1d6-4058-999d-8d33c997d9fc" providerId="ADAL" clId="{AB19CCAE-52D0-4549-9733-BA292D430E96}" dt="2024-03-04T09:39:57.106" v="1136" actId="478"/>
          <ac:picMkLst>
            <pc:docMk/>
            <pc:sldMk cId="1249460037" sldId="397"/>
            <ac:picMk id="4" creationId="{D002B77A-A856-99E1-ECDF-628513E9FA56}"/>
          </ac:picMkLst>
        </pc:picChg>
        <pc:picChg chg="del mod">
          <ac:chgData name="David Cowell" userId="8c854f7f-d1d6-4058-999d-8d33c997d9fc" providerId="ADAL" clId="{AB19CCAE-52D0-4549-9733-BA292D430E96}" dt="2024-03-04T09:48:15.912" v="1399" actId="478"/>
          <ac:picMkLst>
            <pc:docMk/>
            <pc:sldMk cId="1249460037" sldId="397"/>
            <ac:picMk id="5" creationId="{BCD4F21D-8ABC-484F-034A-5796DDAD93BB}"/>
          </ac:picMkLst>
        </pc:picChg>
        <pc:picChg chg="add mod">
          <ac:chgData name="David Cowell" userId="8c854f7f-d1d6-4058-999d-8d33c997d9fc" providerId="ADAL" clId="{AB19CCAE-52D0-4549-9733-BA292D430E96}" dt="2024-03-04T09:49:00.331" v="1408" actId="1076"/>
          <ac:picMkLst>
            <pc:docMk/>
            <pc:sldMk cId="1249460037" sldId="397"/>
            <ac:picMk id="10" creationId="{6DE05DE7-B4C0-AE95-D750-C692669C9C31}"/>
          </ac:picMkLst>
        </pc:picChg>
      </pc:sldChg>
      <pc:sldChg chg="new del">
        <pc:chgData name="David Cowell" userId="8c854f7f-d1d6-4058-999d-8d33c997d9fc" providerId="ADAL" clId="{AB19CCAE-52D0-4549-9733-BA292D430E96}" dt="2024-03-04T09:28:49.907" v="839" actId="47"/>
        <pc:sldMkLst>
          <pc:docMk/>
          <pc:sldMk cId="3169068893" sldId="397"/>
        </pc:sldMkLst>
      </pc:sldChg>
      <pc:sldChg chg="addSp delSp modSp new mod ord">
        <pc:chgData name="David Cowell" userId="8c854f7f-d1d6-4058-999d-8d33c997d9fc" providerId="ADAL" clId="{AB19CCAE-52D0-4549-9733-BA292D430E96}" dt="2024-03-04T10:33:04.277" v="1854" actId="1076"/>
        <pc:sldMkLst>
          <pc:docMk/>
          <pc:sldMk cId="1583777205" sldId="398"/>
        </pc:sldMkLst>
        <pc:spChg chg="mod">
          <ac:chgData name="David Cowell" userId="8c854f7f-d1d6-4058-999d-8d33c997d9fc" providerId="ADAL" clId="{AB19CCAE-52D0-4549-9733-BA292D430E96}" dt="2024-03-04T10:27:07.538" v="1683" actId="20577"/>
          <ac:spMkLst>
            <pc:docMk/>
            <pc:sldMk cId="1583777205" sldId="398"/>
            <ac:spMk id="3" creationId="{D1EC3B4D-6592-2C9A-48FD-B726EB8835CF}"/>
          </ac:spMkLst>
        </pc:spChg>
        <pc:spChg chg="add mod">
          <ac:chgData name="David Cowell" userId="8c854f7f-d1d6-4058-999d-8d33c997d9fc" providerId="ADAL" clId="{AB19CCAE-52D0-4549-9733-BA292D430E96}" dt="2024-03-04T10:33:04.277" v="1854" actId="1076"/>
          <ac:spMkLst>
            <pc:docMk/>
            <pc:sldMk cId="1583777205" sldId="398"/>
            <ac:spMk id="7" creationId="{CDC11ECF-8B60-CD17-C90E-5CC03D63FD45}"/>
          </ac:spMkLst>
        </pc:spChg>
        <pc:picChg chg="add mod">
          <ac:chgData name="David Cowell" userId="8c854f7f-d1d6-4058-999d-8d33c997d9fc" providerId="ADAL" clId="{AB19CCAE-52D0-4549-9733-BA292D430E96}" dt="2024-03-04T10:21:42.089" v="1629" actId="1038"/>
          <ac:picMkLst>
            <pc:docMk/>
            <pc:sldMk cId="1583777205" sldId="398"/>
            <ac:picMk id="5" creationId="{9432C5DA-0285-A8FF-5D72-F7ADF4AD16F6}"/>
          </ac:picMkLst>
        </pc:picChg>
        <pc:picChg chg="add del mod">
          <ac:chgData name="David Cowell" userId="8c854f7f-d1d6-4058-999d-8d33c997d9fc" providerId="ADAL" clId="{AB19CCAE-52D0-4549-9733-BA292D430E96}" dt="2024-03-04T10:22:29.223" v="1632" actId="478"/>
          <ac:picMkLst>
            <pc:docMk/>
            <pc:sldMk cId="1583777205" sldId="398"/>
            <ac:picMk id="6" creationId="{74932024-F0B5-391F-E0BE-E1EF6280893F}"/>
          </ac:picMkLst>
        </pc:picChg>
      </pc:sldChg>
      <pc:sldChg chg="new del">
        <pc:chgData name="David Cowell" userId="8c854f7f-d1d6-4058-999d-8d33c997d9fc" providerId="ADAL" clId="{AB19CCAE-52D0-4549-9733-BA292D430E96}" dt="2024-03-04T09:54:44.086" v="1525" actId="47"/>
        <pc:sldMkLst>
          <pc:docMk/>
          <pc:sldMk cId="3181737306" sldId="398"/>
        </pc:sldMkLst>
      </pc:sldChg>
      <pc:sldChg chg="addSp delSp modSp add mod">
        <pc:chgData name="David Cowell" userId="8c854f7f-d1d6-4058-999d-8d33c997d9fc" providerId="ADAL" clId="{AB19CCAE-52D0-4549-9733-BA292D430E96}" dt="2024-03-04T10:35:11.757" v="2074" actId="1076"/>
        <pc:sldMkLst>
          <pc:docMk/>
          <pc:sldMk cId="2119411946" sldId="399"/>
        </pc:sldMkLst>
        <pc:spChg chg="add del">
          <ac:chgData name="David Cowell" userId="8c854f7f-d1d6-4058-999d-8d33c997d9fc" providerId="ADAL" clId="{AB19CCAE-52D0-4549-9733-BA292D430E96}" dt="2024-03-04T10:31:53.496" v="1720" actId="478"/>
          <ac:spMkLst>
            <pc:docMk/>
            <pc:sldMk cId="2119411946" sldId="399"/>
            <ac:spMk id="4" creationId="{B46D4523-7539-9D09-EF0D-AD21FA5217B7}"/>
          </ac:spMkLst>
        </pc:spChg>
        <pc:spChg chg="add mod">
          <ac:chgData name="David Cowell" userId="8c854f7f-d1d6-4058-999d-8d33c997d9fc" providerId="ADAL" clId="{AB19CCAE-52D0-4549-9733-BA292D430E96}" dt="2024-03-04T10:33:53.685" v="1934" actId="1076"/>
          <ac:spMkLst>
            <pc:docMk/>
            <pc:sldMk cId="2119411946" sldId="399"/>
            <ac:spMk id="6" creationId="{E1E36962-84ED-3F13-8D20-60C55C0750D1}"/>
          </ac:spMkLst>
        </pc:spChg>
        <pc:spChg chg="add mod">
          <ac:chgData name="David Cowell" userId="8c854f7f-d1d6-4058-999d-8d33c997d9fc" providerId="ADAL" clId="{AB19CCAE-52D0-4549-9733-BA292D430E96}" dt="2024-03-04T10:34:16.574" v="1968" actId="1076"/>
          <ac:spMkLst>
            <pc:docMk/>
            <pc:sldMk cId="2119411946" sldId="399"/>
            <ac:spMk id="7" creationId="{EE40954B-DE81-F06F-16D1-05845A729596}"/>
          </ac:spMkLst>
        </pc:spChg>
        <pc:spChg chg="add mod">
          <ac:chgData name="David Cowell" userId="8c854f7f-d1d6-4058-999d-8d33c997d9fc" providerId="ADAL" clId="{AB19CCAE-52D0-4549-9733-BA292D430E96}" dt="2024-03-04T10:34:33.806" v="2001" actId="20577"/>
          <ac:spMkLst>
            <pc:docMk/>
            <pc:sldMk cId="2119411946" sldId="399"/>
            <ac:spMk id="8" creationId="{B6AD7F03-EB2B-314E-1FF8-EDC0CF863A24}"/>
          </ac:spMkLst>
        </pc:spChg>
        <pc:spChg chg="add mod">
          <ac:chgData name="David Cowell" userId="8c854f7f-d1d6-4058-999d-8d33c997d9fc" providerId="ADAL" clId="{AB19CCAE-52D0-4549-9733-BA292D430E96}" dt="2024-03-04T10:35:11.757" v="2074" actId="1076"/>
          <ac:spMkLst>
            <pc:docMk/>
            <pc:sldMk cId="2119411946" sldId="399"/>
            <ac:spMk id="9" creationId="{2223BCCB-8CE1-987C-0BA3-50DFFFF2A18C}"/>
          </ac:spMkLst>
        </pc:spChg>
        <pc:picChg chg="mod modCrop">
          <ac:chgData name="David Cowell" userId="8c854f7f-d1d6-4058-999d-8d33c997d9fc" providerId="ADAL" clId="{AB19CCAE-52D0-4549-9733-BA292D430E96}" dt="2024-03-04T10:31:31.820" v="1718" actId="732"/>
          <ac:picMkLst>
            <pc:docMk/>
            <pc:sldMk cId="2119411946" sldId="399"/>
            <ac:picMk id="5" creationId="{7A00549F-A76D-093C-671F-AD8D5E0D4363}"/>
          </ac:picMkLst>
        </pc:picChg>
      </pc:sldChg>
      <pc:sldChg chg="addSp delSp modSp new mod">
        <pc:chgData name="David Cowell" userId="8c854f7f-d1d6-4058-999d-8d33c997d9fc" providerId="ADAL" clId="{AB19CCAE-52D0-4549-9733-BA292D430E96}" dt="2024-03-04T10:45:09.881" v="2408" actId="20577"/>
        <pc:sldMkLst>
          <pc:docMk/>
          <pc:sldMk cId="2514366121" sldId="400"/>
        </pc:sldMkLst>
        <pc:spChg chg="mod">
          <ac:chgData name="David Cowell" userId="8c854f7f-d1d6-4058-999d-8d33c997d9fc" providerId="ADAL" clId="{AB19CCAE-52D0-4549-9733-BA292D430E96}" dt="2024-03-04T10:45:09.881" v="2408" actId="20577"/>
          <ac:spMkLst>
            <pc:docMk/>
            <pc:sldMk cId="2514366121" sldId="400"/>
            <ac:spMk id="3" creationId="{E13D71F7-D300-33B8-5755-62B97D67AAAB}"/>
          </ac:spMkLst>
        </pc:spChg>
        <pc:picChg chg="add del">
          <ac:chgData name="David Cowell" userId="8c854f7f-d1d6-4058-999d-8d33c997d9fc" providerId="ADAL" clId="{AB19CCAE-52D0-4549-9733-BA292D430E96}" dt="2024-03-04T10:43:54.360" v="2337" actId="478"/>
          <ac:picMkLst>
            <pc:docMk/>
            <pc:sldMk cId="2514366121" sldId="400"/>
            <ac:picMk id="5" creationId="{2F808E2F-8618-AE8F-BDDC-9FF6C4B97726}"/>
          </ac:picMkLst>
        </pc:picChg>
        <pc:picChg chg="add mod">
          <ac:chgData name="David Cowell" userId="8c854f7f-d1d6-4058-999d-8d33c997d9fc" providerId="ADAL" clId="{AB19CCAE-52D0-4549-9733-BA292D430E96}" dt="2024-03-04T10:44:45.256" v="2394" actId="14100"/>
          <ac:picMkLst>
            <pc:docMk/>
            <pc:sldMk cId="2514366121" sldId="400"/>
            <ac:picMk id="7" creationId="{EB191F18-786D-606C-551D-87BD3929EEFB}"/>
          </ac:picMkLst>
        </pc:picChg>
      </pc:sldChg>
      <pc:sldChg chg="add del">
        <pc:chgData name="David Cowell" userId="8c854f7f-d1d6-4058-999d-8d33c997d9fc" providerId="ADAL" clId="{AB19CCAE-52D0-4549-9733-BA292D430E96}" dt="2024-03-04T10:45:35.380" v="2409" actId="47"/>
        <pc:sldMkLst>
          <pc:docMk/>
          <pc:sldMk cId="1285471538" sldId="401"/>
        </pc:sldMkLst>
      </pc:sldChg>
      <pc:sldChg chg="modSp add mod">
        <pc:chgData name="David Cowell" userId="8c854f7f-d1d6-4058-999d-8d33c997d9fc" providerId="ADAL" clId="{AB19CCAE-52D0-4549-9733-BA292D430E96}" dt="2024-03-04T10:46:06.713" v="2470" actId="732"/>
        <pc:sldMkLst>
          <pc:docMk/>
          <pc:sldMk cId="2714739401" sldId="401"/>
        </pc:sldMkLst>
        <pc:picChg chg="mod modCrop">
          <ac:chgData name="David Cowell" userId="8c854f7f-d1d6-4058-999d-8d33c997d9fc" providerId="ADAL" clId="{AB19CCAE-52D0-4549-9733-BA292D430E96}" dt="2024-03-04T10:46:06.713" v="2470" actId="732"/>
          <ac:picMkLst>
            <pc:docMk/>
            <pc:sldMk cId="2714739401" sldId="401"/>
            <ac:picMk id="7" creationId="{2D16823B-0D08-CC3E-B30C-1376C704A4F3}"/>
          </ac:picMkLst>
        </pc:picChg>
      </pc:sldChg>
      <pc:sldChg chg="addSp delSp modSp new mod">
        <pc:chgData name="David Cowell" userId="8c854f7f-d1d6-4058-999d-8d33c997d9fc" providerId="ADAL" clId="{AB19CCAE-52D0-4549-9733-BA292D430E96}" dt="2024-03-04T10:47:30.219" v="2545" actId="20577"/>
        <pc:sldMkLst>
          <pc:docMk/>
          <pc:sldMk cId="69210567" sldId="402"/>
        </pc:sldMkLst>
        <pc:spChg chg="del">
          <ac:chgData name="David Cowell" userId="8c854f7f-d1d6-4058-999d-8d33c997d9fc" providerId="ADAL" clId="{AB19CCAE-52D0-4549-9733-BA292D430E96}" dt="2024-03-04T10:47:20.044" v="2544" actId="478"/>
          <ac:spMkLst>
            <pc:docMk/>
            <pc:sldMk cId="69210567" sldId="402"/>
            <ac:spMk id="2" creationId="{A05A69A2-0EB4-FD33-F210-29847392750E}"/>
          </ac:spMkLst>
        </pc:spChg>
        <pc:spChg chg="mod">
          <ac:chgData name="David Cowell" userId="8c854f7f-d1d6-4058-999d-8d33c997d9fc" providerId="ADAL" clId="{AB19CCAE-52D0-4549-9733-BA292D430E96}" dt="2024-03-04T10:47:30.219" v="2545" actId="20577"/>
          <ac:spMkLst>
            <pc:docMk/>
            <pc:sldMk cId="69210567" sldId="402"/>
            <ac:spMk id="3" creationId="{3758C7B8-8560-EB68-43C0-705A565F8DC5}"/>
          </ac:spMkLst>
        </pc:spChg>
        <pc:picChg chg="add mod">
          <ac:chgData name="David Cowell" userId="8c854f7f-d1d6-4058-999d-8d33c997d9fc" providerId="ADAL" clId="{AB19CCAE-52D0-4549-9733-BA292D430E96}" dt="2024-03-04T10:47:13.272" v="2543" actId="1076"/>
          <ac:picMkLst>
            <pc:docMk/>
            <pc:sldMk cId="69210567" sldId="402"/>
            <ac:picMk id="5" creationId="{92B0D6EE-255E-858E-CB87-C7F26074219B}"/>
          </ac:picMkLst>
        </pc:picChg>
      </pc:sldChg>
      <pc:sldChg chg="addSp modSp add mod">
        <pc:chgData name="David Cowell" userId="8c854f7f-d1d6-4058-999d-8d33c997d9fc" providerId="ADAL" clId="{AB19CCAE-52D0-4549-9733-BA292D430E96}" dt="2024-03-04T10:55:22.747" v="2552" actId="1076"/>
        <pc:sldMkLst>
          <pc:docMk/>
          <pc:sldMk cId="1502904842" sldId="403"/>
        </pc:sldMkLst>
        <pc:picChg chg="add mod">
          <ac:chgData name="David Cowell" userId="8c854f7f-d1d6-4058-999d-8d33c997d9fc" providerId="ADAL" clId="{AB19CCAE-52D0-4549-9733-BA292D430E96}" dt="2024-03-04T10:55:22.747" v="2552" actId="1076"/>
          <ac:picMkLst>
            <pc:docMk/>
            <pc:sldMk cId="1502904842" sldId="403"/>
            <ac:picMk id="4" creationId="{500F9BB7-C3F5-5734-8F06-A093AC8752D9}"/>
          </ac:picMkLst>
        </pc:picChg>
      </pc:sldChg>
      <pc:sldChg chg="modSp new mod">
        <pc:chgData name="David Cowell" userId="8c854f7f-d1d6-4058-999d-8d33c997d9fc" providerId="ADAL" clId="{AB19CCAE-52D0-4549-9733-BA292D430E96}" dt="2024-03-04T11:03:43.702" v="2898" actId="20577"/>
        <pc:sldMkLst>
          <pc:docMk/>
          <pc:sldMk cId="900469822" sldId="404"/>
        </pc:sldMkLst>
        <pc:spChg chg="mod">
          <ac:chgData name="David Cowell" userId="8c854f7f-d1d6-4058-999d-8d33c997d9fc" providerId="ADAL" clId="{AB19CCAE-52D0-4549-9733-BA292D430E96}" dt="2024-03-04T11:03:29.473" v="2863" actId="20577"/>
          <ac:spMkLst>
            <pc:docMk/>
            <pc:sldMk cId="900469822" sldId="404"/>
            <ac:spMk id="2" creationId="{68A954B5-F6BC-97B1-20F6-ED98779DB0B0}"/>
          </ac:spMkLst>
        </pc:spChg>
        <pc:spChg chg="mod">
          <ac:chgData name="David Cowell" userId="8c854f7f-d1d6-4058-999d-8d33c997d9fc" providerId="ADAL" clId="{AB19CCAE-52D0-4549-9733-BA292D430E96}" dt="2024-03-04T11:03:43.702" v="2898" actId="20577"/>
          <ac:spMkLst>
            <pc:docMk/>
            <pc:sldMk cId="900469822" sldId="404"/>
            <ac:spMk id="3" creationId="{F3B8C99B-9A3B-0173-1338-618CE3ACDF27}"/>
          </ac:spMkLst>
        </pc:spChg>
      </pc:sldChg>
      <pc:sldChg chg="addSp modSp add mod">
        <pc:chgData name="David Cowell" userId="8c854f7f-d1d6-4058-999d-8d33c997d9fc" providerId="ADAL" clId="{AB19CCAE-52D0-4549-9733-BA292D430E96}" dt="2024-03-04T11:05:37.626" v="3021" actId="20577"/>
        <pc:sldMkLst>
          <pc:docMk/>
          <pc:sldMk cId="2811143185" sldId="405"/>
        </pc:sldMkLst>
        <pc:spChg chg="add mod">
          <ac:chgData name="David Cowell" userId="8c854f7f-d1d6-4058-999d-8d33c997d9fc" providerId="ADAL" clId="{AB19CCAE-52D0-4549-9733-BA292D430E96}" dt="2024-03-04T11:05:37.626" v="3021" actId="20577"/>
          <ac:spMkLst>
            <pc:docMk/>
            <pc:sldMk cId="2811143185" sldId="405"/>
            <ac:spMk id="2" creationId="{DD7A5FD3-12B9-898F-2B1B-B9CF8FE5EF46}"/>
          </ac:spMkLst>
        </pc:spChg>
      </pc:sldChg>
      <pc:sldChg chg="addSp delSp modSp new mod">
        <pc:chgData name="David Cowell" userId="8c854f7f-d1d6-4058-999d-8d33c997d9fc" providerId="ADAL" clId="{AB19CCAE-52D0-4549-9733-BA292D430E96}" dt="2024-03-04T11:46:49.211" v="3251" actId="1076"/>
        <pc:sldMkLst>
          <pc:docMk/>
          <pc:sldMk cId="1528577334" sldId="406"/>
        </pc:sldMkLst>
        <pc:spChg chg="del">
          <ac:chgData name="David Cowell" userId="8c854f7f-d1d6-4058-999d-8d33c997d9fc" providerId="ADAL" clId="{AB19CCAE-52D0-4549-9733-BA292D430E96}" dt="2024-03-04T11:06:26.380" v="3023" actId="22"/>
          <ac:spMkLst>
            <pc:docMk/>
            <pc:sldMk cId="1528577334" sldId="406"/>
            <ac:spMk id="2" creationId="{B70A7135-77A7-2406-0650-4CB3B2C4A182}"/>
          </ac:spMkLst>
        </pc:spChg>
        <pc:spChg chg="mod">
          <ac:chgData name="David Cowell" userId="8c854f7f-d1d6-4058-999d-8d33c997d9fc" providerId="ADAL" clId="{AB19CCAE-52D0-4549-9733-BA292D430E96}" dt="2024-03-04T11:06:46.148" v="3093" actId="20577"/>
          <ac:spMkLst>
            <pc:docMk/>
            <pc:sldMk cId="1528577334" sldId="406"/>
            <ac:spMk id="3" creationId="{55E8C292-F923-A9EB-55A2-E97D4EEBEE14}"/>
          </ac:spMkLst>
        </pc:spChg>
        <pc:spChg chg="add del mod">
          <ac:chgData name="David Cowell" userId="8c854f7f-d1d6-4058-999d-8d33c997d9fc" providerId="ADAL" clId="{AB19CCAE-52D0-4549-9733-BA292D430E96}" dt="2024-03-04T11:44:42.445" v="3124" actId="478"/>
          <ac:spMkLst>
            <pc:docMk/>
            <pc:sldMk cId="1528577334" sldId="406"/>
            <ac:spMk id="10" creationId="{2D7B9CA8-3245-F1A3-044C-ED7D74543466}"/>
          </ac:spMkLst>
        </pc:spChg>
        <pc:spChg chg="add mod">
          <ac:chgData name="David Cowell" userId="8c854f7f-d1d6-4058-999d-8d33c997d9fc" providerId="ADAL" clId="{AB19CCAE-52D0-4549-9733-BA292D430E96}" dt="2024-03-04T11:45:49.884" v="3132" actId="1076"/>
          <ac:spMkLst>
            <pc:docMk/>
            <pc:sldMk cId="1528577334" sldId="406"/>
            <ac:spMk id="12" creationId="{6DC88134-A4DB-9590-1DEE-E182AA1E0190}"/>
          </ac:spMkLst>
        </pc:spChg>
        <pc:spChg chg="add mod">
          <ac:chgData name="David Cowell" userId="8c854f7f-d1d6-4058-999d-8d33c997d9fc" providerId="ADAL" clId="{AB19CCAE-52D0-4549-9733-BA292D430E96}" dt="2024-03-04T11:46:49.211" v="3251" actId="1076"/>
          <ac:spMkLst>
            <pc:docMk/>
            <pc:sldMk cId="1528577334" sldId="406"/>
            <ac:spMk id="13" creationId="{0FFCF451-CE6B-777B-68E4-CBAA2F7A1129}"/>
          </ac:spMkLst>
        </pc:spChg>
        <pc:picChg chg="add mod ord">
          <ac:chgData name="David Cowell" userId="8c854f7f-d1d6-4058-999d-8d33c997d9fc" providerId="ADAL" clId="{AB19CCAE-52D0-4549-9733-BA292D430E96}" dt="2024-03-04T11:13:22.226" v="3100" actId="1038"/>
          <ac:picMkLst>
            <pc:docMk/>
            <pc:sldMk cId="1528577334" sldId="406"/>
            <ac:picMk id="5" creationId="{9D416989-3AA7-2067-D49E-F68C5D258DE3}"/>
          </ac:picMkLst>
        </pc:picChg>
        <pc:picChg chg="add del mod">
          <ac:chgData name="David Cowell" userId="8c854f7f-d1d6-4058-999d-8d33c997d9fc" providerId="ADAL" clId="{AB19CCAE-52D0-4549-9733-BA292D430E96}" dt="2024-03-04T11:44:15.726" v="3121" actId="478"/>
          <ac:picMkLst>
            <pc:docMk/>
            <pc:sldMk cId="1528577334" sldId="406"/>
            <ac:picMk id="8" creationId="{B8DB6901-45F7-DEAF-AC80-01BA9241AFFD}"/>
          </ac:picMkLst>
        </pc:picChg>
        <pc:cxnChg chg="add mod">
          <ac:chgData name="David Cowell" userId="8c854f7f-d1d6-4058-999d-8d33c997d9fc" providerId="ADAL" clId="{AB19CCAE-52D0-4549-9733-BA292D430E96}" dt="2024-03-04T11:45:56.076" v="3149" actId="1036"/>
          <ac:cxnSpMkLst>
            <pc:docMk/>
            <pc:sldMk cId="1528577334" sldId="406"/>
            <ac:cxnSpMk id="6" creationId="{10A702F5-74FA-48CF-4862-920F48036043}"/>
          </ac:cxnSpMkLst>
        </pc:cxnChg>
      </pc:sldChg>
      <pc:sldChg chg="addSp delSp modSp new mod setBg">
        <pc:chgData name="David Cowell" userId="8c854f7f-d1d6-4058-999d-8d33c997d9fc" providerId="ADAL" clId="{AB19CCAE-52D0-4549-9733-BA292D430E96}" dt="2024-03-04T11:59:43.729" v="3781" actId="20577"/>
        <pc:sldMkLst>
          <pc:docMk/>
          <pc:sldMk cId="465179871" sldId="407"/>
        </pc:sldMkLst>
        <pc:spChg chg="mod">
          <ac:chgData name="David Cowell" userId="8c854f7f-d1d6-4058-999d-8d33c997d9fc" providerId="ADAL" clId="{AB19CCAE-52D0-4549-9733-BA292D430E96}" dt="2024-03-04T11:59:43.729" v="3781" actId="20577"/>
          <ac:spMkLst>
            <pc:docMk/>
            <pc:sldMk cId="465179871" sldId="407"/>
            <ac:spMk id="2" creationId="{E7E091CC-2516-40BC-D5FE-ED61C67B5399}"/>
          </ac:spMkLst>
        </pc:spChg>
        <pc:spChg chg="mod">
          <ac:chgData name="David Cowell" userId="8c854f7f-d1d6-4058-999d-8d33c997d9fc" providerId="ADAL" clId="{AB19CCAE-52D0-4549-9733-BA292D430E96}" dt="2024-03-04T11:59:28.171" v="3752" actId="6549"/>
          <ac:spMkLst>
            <pc:docMk/>
            <pc:sldMk cId="465179871" sldId="407"/>
            <ac:spMk id="3" creationId="{757B0163-FB08-41C9-A45B-9FC530FD0A32}"/>
          </ac:spMkLst>
        </pc:spChg>
        <pc:spChg chg="add del mod">
          <ac:chgData name="David Cowell" userId="8c854f7f-d1d6-4058-999d-8d33c997d9fc" providerId="ADAL" clId="{AB19CCAE-52D0-4549-9733-BA292D430E96}" dt="2024-03-04T11:54:19.048" v="3367" actId="478"/>
          <ac:spMkLst>
            <pc:docMk/>
            <pc:sldMk cId="465179871" sldId="407"/>
            <ac:spMk id="4" creationId="{68CA5A78-14EE-E05A-7E28-18281E1C82A0}"/>
          </ac:spMkLst>
        </pc:spChg>
      </pc:sldChg>
      <pc:sldChg chg="add">
        <pc:chgData name="David Cowell" userId="8c854f7f-d1d6-4058-999d-8d33c997d9fc" providerId="ADAL" clId="{AB19CCAE-52D0-4549-9733-BA292D430E96}" dt="2024-03-04T11:53:41.285" v="3363"/>
        <pc:sldMkLst>
          <pc:docMk/>
          <pc:sldMk cId="2135290830" sldId="408"/>
        </pc:sldMkLst>
      </pc:sldChg>
      <pc:sldChg chg="addSp delSp modSp new mod">
        <pc:chgData name="David Cowell" userId="8c854f7f-d1d6-4058-999d-8d33c997d9fc" providerId="ADAL" clId="{AB19CCAE-52D0-4549-9733-BA292D430E96}" dt="2024-03-04T13:02:11.615" v="4245" actId="6549"/>
        <pc:sldMkLst>
          <pc:docMk/>
          <pc:sldMk cId="4171339329" sldId="409"/>
        </pc:sldMkLst>
        <pc:spChg chg="mod">
          <ac:chgData name="David Cowell" userId="8c854f7f-d1d6-4058-999d-8d33c997d9fc" providerId="ADAL" clId="{AB19CCAE-52D0-4549-9733-BA292D430E96}" dt="2024-03-04T13:01:25.317" v="4193" actId="20577"/>
          <ac:spMkLst>
            <pc:docMk/>
            <pc:sldMk cId="4171339329" sldId="409"/>
            <ac:spMk id="2" creationId="{06050532-F4BC-DA24-67E5-6172B7A8335F}"/>
          </ac:spMkLst>
        </pc:spChg>
        <pc:spChg chg="mod">
          <ac:chgData name="David Cowell" userId="8c854f7f-d1d6-4058-999d-8d33c997d9fc" providerId="ADAL" clId="{AB19CCAE-52D0-4549-9733-BA292D430E96}" dt="2024-03-04T13:02:11.615" v="4245" actId="6549"/>
          <ac:spMkLst>
            <pc:docMk/>
            <pc:sldMk cId="4171339329" sldId="409"/>
            <ac:spMk id="3" creationId="{9E56F58D-66DE-120F-7542-1391788E1B51}"/>
          </ac:spMkLst>
        </pc:spChg>
        <pc:spChg chg="add del mod">
          <ac:chgData name="David Cowell" userId="8c854f7f-d1d6-4058-999d-8d33c997d9fc" providerId="ADAL" clId="{AB19CCAE-52D0-4549-9733-BA292D430E96}" dt="2024-03-04T12:56:25.694" v="3876" actId="21"/>
          <ac:spMkLst>
            <pc:docMk/>
            <pc:sldMk cId="4171339329" sldId="409"/>
            <ac:spMk id="8" creationId="{AABE1D74-2505-AA02-DD4A-54B5F708536D}"/>
          </ac:spMkLst>
        </pc:spChg>
        <pc:picChg chg="add mod">
          <ac:chgData name="David Cowell" userId="8c854f7f-d1d6-4058-999d-8d33c997d9fc" providerId="ADAL" clId="{AB19CCAE-52D0-4549-9733-BA292D430E96}" dt="2024-03-04T13:01:40.539" v="4219" actId="1036"/>
          <ac:picMkLst>
            <pc:docMk/>
            <pc:sldMk cId="4171339329" sldId="409"/>
            <ac:picMk id="5" creationId="{E1BABD3E-6795-D10F-FBB5-DE45ABF7DD54}"/>
          </ac:picMkLst>
        </pc:picChg>
        <pc:picChg chg="add mod modCrop">
          <ac:chgData name="David Cowell" userId="8c854f7f-d1d6-4058-999d-8d33c997d9fc" providerId="ADAL" clId="{AB19CCAE-52D0-4549-9733-BA292D430E96}" dt="2024-03-04T13:01:31.569" v="4194" actId="1076"/>
          <ac:picMkLst>
            <pc:docMk/>
            <pc:sldMk cId="4171339329" sldId="409"/>
            <ac:picMk id="6" creationId="{E0D6A5FA-A1BC-2B43-BEC6-86F2EEDA173A}"/>
          </ac:picMkLst>
        </pc:picChg>
      </pc:sldChg>
      <pc:sldChg chg="addSp delSp modSp new mod">
        <pc:chgData name="David Cowell" userId="8c854f7f-d1d6-4058-999d-8d33c997d9fc" providerId="ADAL" clId="{AB19CCAE-52D0-4549-9733-BA292D430E96}" dt="2024-03-04T13:02:25.557" v="4246"/>
        <pc:sldMkLst>
          <pc:docMk/>
          <pc:sldMk cId="3785505415" sldId="410"/>
        </pc:sldMkLst>
        <pc:spChg chg="del">
          <ac:chgData name="David Cowell" userId="8c854f7f-d1d6-4058-999d-8d33c997d9fc" providerId="ADAL" clId="{AB19CCAE-52D0-4549-9733-BA292D430E96}" dt="2024-03-04T12:56:29.859" v="3878"/>
          <ac:spMkLst>
            <pc:docMk/>
            <pc:sldMk cId="3785505415" sldId="410"/>
            <ac:spMk id="2" creationId="{9485860B-2086-BF19-A5DF-8A553EC4F4EE}"/>
          </ac:spMkLst>
        </pc:spChg>
        <pc:spChg chg="mod">
          <ac:chgData name="David Cowell" userId="8c854f7f-d1d6-4058-999d-8d33c997d9fc" providerId="ADAL" clId="{AB19CCAE-52D0-4549-9733-BA292D430E96}" dt="2024-03-04T13:02:25.557" v="4246"/>
          <ac:spMkLst>
            <pc:docMk/>
            <pc:sldMk cId="3785505415" sldId="410"/>
            <ac:spMk id="3" creationId="{2EEC9A2D-343F-106C-85AA-E23376189454}"/>
          </ac:spMkLst>
        </pc:spChg>
        <pc:spChg chg="add mod">
          <ac:chgData name="David Cowell" userId="8c854f7f-d1d6-4058-999d-8d33c997d9fc" providerId="ADAL" clId="{AB19CCAE-52D0-4549-9733-BA292D430E96}" dt="2024-03-04T13:00:39.166" v="4066" actId="20577"/>
          <ac:spMkLst>
            <pc:docMk/>
            <pc:sldMk cId="3785505415" sldId="410"/>
            <ac:spMk id="8" creationId="{AABE1D74-2505-AA02-DD4A-54B5F708536D}"/>
          </ac:spMkLst>
        </pc:spChg>
      </pc:sldChg>
      <pc:sldChg chg="addSp delSp modSp new mod">
        <pc:chgData name="David Cowell" userId="8c854f7f-d1d6-4058-999d-8d33c997d9fc" providerId="ADAL" clId="{AB19CCAE-52D0-4549-9733-BA292D430E96}" dt="2024-03-04T13:22:35.569" v="4263" actId="20577"/>
        <pc:sldMkLst>
          <pc:docMk/>
          <pc:sldMk cId="1497198302" sldId="411"/>
        </pc:sldMkLst>
        <pc:spChg chg="del">
          <ac:chgData name="David Cowell" userId="8c854f7f-d1d6-4058-999d-8d33c997d9fc" providerId="ADAL" clId="{AB19CCAE-52D0-4549-9733-BA292D430E96}" dt="2024-03-04T13:22:28.437" v="4253" actId="22"/>
          <ac:spMkLst>
            <pc:docMk/>
            <pc:sldMk cId="1497198302" sldId="411"/>
            <ac:spMk id="2" creationId="{4CBB14AA-136C-990B-BC6D-940D514C4EC8}"/>
          </ac:spMkLst>
        </pc:spChg>
        <pc:spChg chg="mod">
          <ac:chgData name="David Cowell" userId="8c854f7f-d1d6-4058-999d-8d33c997d9fc" providerId="ADAL" clId="{AB19CCAE-52D0-4549-9733-BA292D430E96}" dt="2024-03-04T13:22:35.569" v="4263" actId="20577"/>
          <ac:spMkLst>
            <pc:docMk/>
            <pc:sldMk cId="1497198302" sldId="411"/>
            <ac:spMk id="3" creationId="{106D94CF-188B-2667-EC2A-1DA02F071BA8}"/>
          </ac:spMkLst>
        </pc:spChg>
        <pc:picChg chg="add mod ord">
          <ac:chgData name="David Cowell" userId="8c854f7f-d1d6-4058-999d-8d33c997d9fc" providerId="ADAL" clId="{AB19CCAE-52D0-4549-9733-BA292D430E96}" dt="2024-03-04T13:22:28.437" v="4253" actId="22"/>
          <ac:picMkLst>
            <pc:docMk/>
            <pc:sldMk cId="1497198302" sldId="411"/>
            <ac:picMk id="5" creationId="{C0856B48-7BC6-A7EE-DBAC-9687B3F4161B}"/>
          </ac:picMkLst>
        </pc:picChg>
      </pc:sldChg>
      <pc:sldChg chg="modSp new mod">
        <pc:chgData name="David Cowell" userId="8c854f7f-d1d6-4058-999d-8d33c997d9fc" providerId="ADAL" clId="{AB19CCAE-52D0-4549-9733-BA292D430E96}" dt="2024-03-04T13:24:52.738" v="4417" actId="6549"/>
        <pc:sldMkLst>
          <pc:docMk/>
          <pc:sldMk cId="1740588590" sldId="412"/>
        </pc:sldMkLst>
        <pc:spChg chg="mod">
          <ac:chgData name="David Cowell" userId="8c854f7f-d1d6-4058-999d-8d33c997d9fc" providerId="ADAL" clId="{AB19CCAE-52D0-4549-9733-BA292D430E96}" dt="2024-03-04T13:24:52.738" v="4417" actId="6549"/>
          <ac:spMkLst>
            <pc:docMk/>
            <pc:sldMk cId="1740588590" sldId="412"/>
            <ac:spMk id="2" creationId="{8579D931-4644-6581-3AA9-BB909AD7B20A}"/>
          </ac:spMkLst>
        </pc:spChg>
        <pc:spChg chg="mod">
          <ac:chgData name="David Cowell" userId="8c854f7f-d1d6-4058-999d-8d33c997d9fc" providerId="ADAL" clId="{AB19CCAE-52D0-4549-9733-BA292D430E96}" dt="2024-03-04T13:22:50.865" v="4304" actId="20577"/>
          <ac:spMkLst>
            <pc:docMk/>
            <pc:sldMk cId="1740588590" sldId="412"/>
            <ac:spMk id="3" creationId="{B27C7400-C977-1825-34F8-7D58EDEFEBD0}"/>
          </ac:spMkLst>
        </pc:spChg>
      </pc:sldChg>
      <pc:sldChg chg="modSp add mod">
        <pc:chgData name="David Cowell" userId="8c854f7f-d1d6-4058-999d-8d33c997d9fc" providerId="ADAL" clId="{AB19CCAE-52D0-4549-9733-BA292D430E96}" dt="2024-03-04T13:25:54.400" v="4501" actId="6549"/>
        <pc:sldMkLst>
          <pc:docMk/>
          <pc:sldMk cId="3758398917" sldId="413"/>
        </pc:sldMkLst>
        <pc:spChg chg="mod">
          <ac:chgData name="David Cowell" userId="8c854f7f-d1d6-4058-999d-8d33c997d9fc" providerId="ADAL" clId="{AB19CCAE-52D0-4549-9733-BA292D430E96}" dt="2024-03-04T13:25:54.400" v="4501" actId="6549"/>
          <ac:spMkLst>
            <pc:docMk/>
            <pc:sldMk cId="3758398917" sldId="413"/>
            <ac:spMk id="2" creationId="{AF2F2394-796C-259E-169B-EEA0A7223F13}"/>
          </ac:spMkLst>
        </pc:spChg>
      </pc:sldChg>
      <pc:sldChg chg="modSp add del mod">
        <pc:chgData name="David Cowell" userId="8c854f7f-d1d6-4058-999d-8d33c997d9fc" providerId="ADAL" clId="{AB19CCAE-52D0-4549-9733-BA292D430E96}" dt="2024-03-04T13:25:41.267" v="4498" actId="47"/>
        <pc:sldMkLst>
          <pc:docMk/>
          <pc:sldMk cId="4067668242" sldId="413"/>
        </pc:sldMkLst>
        <pc:spChg chg="mod ord">
          <ac:chgData name="David Cowell" userId="8c854f7f-d1d6-4058-999d-8d33c997d9fc" providerId="ADAL" clId="{AB19CCAE-52D0-4549-9733-BA292D430E96}" dt="2024-03-04T13:25:38.464" v="4497" actId="167"/>
          <ac:spMkLst>
            <pc:docMk/>
            <pc:sldMk cId="4067668242" sldId="413"/>
            <ac:spMk id="2" creationId="{365692C1-D7F7-5C48-0442-6732905B7135}"/>
          </ac:spMkLst>
        </pc:spChg>
      </pc:sldChg>
      <pc:sldChg chg="modSp add mod">
        <pc:chgData name="David Cowell" userId="8c854f7f-d1d6-4058-999d-8d33c997d9fc" providerId="ADAL" clId="{AB19CCAE-52D0-4549-9733-BA292D430E96}" dt="2024-03-04T13:26:17.313" v="4513" actId="6549"/>
        <pc:sldMkLst>
          <pc:docMk/>
          <pc:sldMk cId="3546898484" sldId="414"/>
        </pc:sldMkLst>
        <pc:spChg chg="mod">
          <ac:chgData name="David Cowell" userId="8c854f7f-d1d6-4058-999d-8d33c997d9fc" providerId="ADAL" clId="{AB19CCAE-52D0-4549-9733-BA292D430E96}" dt="2024-03-04T13:26:17.313" v="4513" actId="6549"/>
          <ac:spMkLst>
            <pc:docMk/>
            <pc:sldMk cId="3546898484" sldId="414"/>
            <ac:spMk id="2" creationId="{C39C48AB-765C-704D-3CF5-69334BBD4FA0}"/>
          </ac:spMkLst>
        </pc:spChg>
      </pc:sldChg>
      <pc:sldChg chg="addSp delSp modSp new mod">
        <pc:chgData name="David Cowell" userId="8c854f7f-d1d6-4058-999d-8d33c997d9fc" providerId="ADAL" clId="{AB19CCAE-52D0-4549-9733-BA292D430E96}" dt="2024-03-04T13:40:05.832" v="4534" actId="1076"/>
        <pc:sldMkLst>
          <pc:docMk/>
          <pc:sldMk cId="707239517" sldId="415"/>
        </pc:sldMkLst>
        <pc:spChg chg="del">
          <ac:chgData name="David Cowell" userId="8c854f7f-d1d6-4058-999d-8d33c997d9fc" providerId="ADAL" clId="{AB19CCAE-52D0-4549-9733-BA292D430E96}" dt="2024-03-04T13:36:53.547" v="4525" actId="478"/>
          <ac:spMkLst>
            <pc:docMk/>
            <pc:sldMk cId="707239517" sldId="415"/>
            <ac:spMk id="2" creationId="{8F5A9982-AE61-D983-2D0E-B01709E7577F}"/>
          </ac:spMkLst>
        </pc:spChg>
        <pc:spChg chg="mod">
          <ac:chgData name="David Cowell" userId="8c854f7f-d1d6-4058-999d-8d33c997d9fc" providerId="ADAL" clId="{AB19CCAE-52D0-4549-9733-BA292D430E96}" dt="2024-03-04T13:36:59.845" v="4526"/>
          <ac:spMkLst>
            <pc:docMk/>
            <pc:sldMk cId="707239517" sldId="415"/>
            <ac:spMk id="3" creationId="{9DECF917-1268-C771-288A-19FA89C9A4A8}"/>
          </ac:spMkLst>
        </pc:spChg>
        <pc:spChg chg="add mod">
          <ac:chgData name="David Cowell" userId="8c854f7f-d1d6-4058-999d-8d33c997d9fc" providerId="ADAL" clId="{AB19CCAE-52D0-4549-9733-BA292D430E96}" dt="2024-03-04T13:40:05.832" v="4534" actId="1076"/>
          <ac:spMkLst>
            <pc:docMk/>
            <pc:sldMk cId="707239517" sldId="415"/>
            <ac:spMk id="7" creationId="{D2B14801-5DEC-2A91-EE5F-95CCF494C3BB}"/>
          </ac:spMkLst>
        </pc:spChg>
        <pc:picChg chg="add mod">
          <ac:chgData name="David Cowell" userId="8c854f7f-d1d6-4058-999d-8d33c997d9fc" providerId="ADAL" clId="{AB19CCAE-52D0-4549-9733-BA292D430E96}" dt="2024-03-04T13:39:58.785" v="4533" actId="1036"/>
          <ac:picMkLst>
            <pc:docMk/>
            <pc:sldMk cId="707239517" sldId="415"/>
            <ac:picMk id="5" creationId="{FAD2DA1D-4D68-3F8F-0FC5-19B9CB9FA3D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35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35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50496D1B-06CB-4EDB-B2B3-C7717F9B9D79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0546453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37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37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CE9ECBA5-E1CF-447D-A4E5-13ED89ABECBD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5417354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E9ECBA5-E1CF-447D-A4E5-13ED89ABECBD}" type="slidenum">
              <a:rPr lang="en-GB" altLang="en-US" smtClean="0"/>
              <a:pPr>
                <a:defRPr/>
              </a:pPr>
              <a:t>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223643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160AA-8A8E-1058-99C4-5DF432D3A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DA9552-F7C4-0636-1D97-BAD64C8179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4E90CA-8828-9C4D-DD84-23918F69E0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E8608-F7F2-D56A-D38B-C63B2CD0C2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E9ECBA5-E1CF-447D-A4E5-13ED89ABECBD}" type="slidenum">
              <a:rPr lang="en-GB" altLang="en-US" smtClean="0"/>
              <a:pPr>
                <a:defRPr/>
              </a:pPr>
              <a:t>4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193825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 userDrawn="1"/>
        </p:nvSpPr>
        <p:spPr bwMode="ltGray">
          <a:xfrm>
            <a:off x="121946" y="91459"/>
            <a:ext cx="14389683" cy="8048273"/>
          </a:xfrm>
          <a:prstGeom prst="rect">
            <a:avLst/>
          </a:prstGeom>
          <a:solidFill>
            <a:srgbClr val="005F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endParaRPr lang="en-US" altLang="en-US" sz="2400" dirty="0">
              <a:solidFill>
                <a:srgbClr val="8D010F"/>
              </a:solidFill>
              <a:latin typeface="Times" panose="02020603050405020304" pitchFamily="18" charset="0"/>
            </a:endParaRPr>
          </a:p>
        </p:txBody>
      </p:sp>
      <p:sp>
        <p:nvSpPr>
          <p:cNvPr id="5" name="Line 9"/>
          <p:cNvSpPr>
            <a:spLocks noChangeShapeType="1"/>
          </p:cNvSpPr>
          <p:nvPr/>
        </p:nvSpPr>
        <p:spPr bwMode="white">
          <a:xfrm>
            <a:off x="322015" y="1610037"/>
            <a:ext cx="1394572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8" tIns="45719" rIns="91438" bIns="45719" anchor="ctr"/>
          <a:lstStyle/>
          <a:p>
            <a:endParaRPr lang="en-GB" sz="2000" dirty="0"/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ltGray">
          <a:xfrm>
            <a:off x="569719" y="504926"/>
            <a:ext cx="7804573" cy="88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35999" anchor="b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altLang="en-US" sz="2000" dirty="0">
                <a:solidFill>
                  <a:schemeClr val="bg1"/>
                </a:solidFill>
              </a:rPr>
              <a:t>School of Electronic and Electrical Engineering</a:t>
            </a:r>
          </a:p>
          <a:p>
            <a:pPr>
              <a:spcBef>
                <a:spcPct val="0"/>
              </a:spcBef>
            </a:pPr>
            <a:r>
              <a:rPr lang="en-GB" altLang="en-US" sz="1500" dirty="0">
                <a:solidFill>
                  <a:schemeClr val="bg1"/>
                </a:solidFill>
              </a:rPr>
              <a:t>FACULTY OF ENGINEERING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58286" y="1808571"/>
            <a:ext cx="11684918" cy="506823"/>
          </a:xfrm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  <a:lvl2pPr marL="1588" indent="0">
              <a:buNone/>
              <a:defRPr/>
            </a:lvl2pPr>
            <a:lvl3pPr marL="273044" indent="0">
              <a:buNone/>
              <a:defRPr/>
            </a:lvl3pPr>
            <a:lvl5pPr marL="811193" indent="0">
              <a:buNone/>
              <a:defRPr/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pPr>
            <a:r>
              <a:rPr lang="en-GB" altLang="en-US" sz="2800" kern="0" dirty="0"/>
              <a:t>ELEC5566M: FPGA Design for System-on-Chip (SoC)</a:t>
            </a:r>
            <a:endParaRPr lang="en-US" altLang="en-US" kern="0" dirty="0"/>
          </a:p>
        </p:txBody>
      </p:sp>
      <p:pic>
        <p:nvPicPr>
          <p:cNvPr id="19" name="Picture 11" descr="LeedsUniWhite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3809" y="532975"/>
            <a:ext cx="3638088" cy="777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Rectangle 4"/>
          <p:cNvSpPr>
            <a:spLocks noGrp="1" noChangeArrowheads="1"/>
          </p:cNvSpPr>
          <p:nvPr>
            <p:ph type="subTitle" idx="1"/>
          </p:nvPr>
        </p:nvSpPr>
        <p:spPr bwMode="ltGray">
          <a:xfrm>
            <a:off x="559240" y="4211669"/>
            <a:ext cx="9061971" cy="3653779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58287" y="2467024"/>
            <a:ext cx="12438539" cy="830997"/>
          </a:xfrm>
        </p:spPr>
        <p:txBody>
          <a:bodyPr anchor="ctr" anchorCtr="0">
            <a:sp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10101462" y="4211669"/>
            <a:ext cx="4057696" cy="365439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342891" indent="-342891" algn="r">
              <a:buNone/>
              <a:defRPr lang="en-GB" kern="0" dirty="0">
                <a:solidFill>
                  <a:schemeClr val="bg1"/>
                </a:solidFill>
              </a:defRPr>
            </a:lvl1pPr>
          </a:lstStyle>
          <a:p>
            <a:pPr marL="0" lvl="0" indent="0" algn="r"/>
            <a:r>
              <a:rPr lang="en-GB" dirty="0"/>
              <a:t>Prof Steven Freear</a:t>
            </a:r>
          </a:p>
          <a:p>
            <a:pPr marL="0" lvl="0" indent="0" algn="r"/>
            <a:r>
              <a:rPr lang="en-GB" sz="1800" dirty="0"/>
              <a:t>s.freear@leeds.ac.uk</a:t>
            </a:r>
            <a:endParaRPr lang="en-GB" dirty="0"/>
          </a:p>
          <a:p>
            <a:pPr marL="0" lvl="0" indent="0" algn="r"/>
            <a:r>
              <a:rPr lang="en-GB" dirty="0"/>
              <a:t>Dr David Cowell</a:t>
            </a:r>
          </a:p>
          <a:p>
            <a:pPr marL="0" lvl="0" indent="0" algn="r"/>
            <a:r>
              <a:rPr lang="en-GB" sz="1800" dirty="0"/>
              <a:t>d.m.j.cowell@leeds.ac.uk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2789792" y="1807394"/>
            <a:ext cx="1369367" cy="508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indent="0">
              <a:buNone/>
              <a:defRPr lang="en-US" sz="2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kern="1200" dirty="0" smtClean="0">
                <a:latin typeface="Arial" panose="020B0604020202020204" pitchFamily="34" charset="0"/>
                <a:ea typeface="+mn-ea"/>
                <a:cs typeface="+mn-cs"/>
              </a:defRPr>
            </a:lvl2pPr>
            <a:lvl3pPr>
              <a:defRPr lang="en-US" kern="1200" dirty="0" smtClean="0">
                <a:latin typeface="Arial" panose="020B0604020202020204" pitchFamily="34" charset="0"/>
                <a:ea typeface="+mn-ea"/>
                <a:cs typeface="+mn-cs"/>
              </a:defRPr>
            </a:lvl3pPr>
            <a:lvl4pPr>
              <a:defRPr lang="en-US" kern="1200" dirty="0" smtClean="0">
                <a:latin typeface="Arial" panose="020B0604020202020204" pitchFamily="34" charset="0"/>
                <a:ea typeface="+mn-ea"/>
                <a:cs typeface="+mn-cs"/>
              </a:defRPr>
            </a:lvl4pPr>
            <a:lvl5pPr>
              <a:defRPr lang="en-GB" kern="1200" dirty="0"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algn="r"/>
            <a:r>
              <a:rPr lang="en-US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317551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095" y="1842492"/>
            <a:ext cx="6765290" cy="76786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3361" b="0" i="0">
                <a:solidFill>
                  <a:schemeClr val="tx1"/>
                </a:solidFill>
                <a:latin typeface="TradeGothic LT" panose="02000503020000020004" pitchFamily="2" charset="0"/>
              </a:defRPr>
            </a:lvl1pPr>
            <a:lvl2pPr marL="411549" indent="0">
              <a:buNone/>
              <a:defRPr sz="1800" b="1"/>
            </a:lvl2pPr>
            <a:lvl3pPr marL="823097" indent="0">
              <a:buNone/>
              <a:defRPr sz="1620" b="1"/>
            </a:lvl3pPr>
            <a:lvl4pPr marL="1234646" indent="0">
              <a:buNone/>
              <a:defRPr sz="1440" b="1"/>
            </a:lvl4pPr>
            <a:lvl5pPr marL="1646194" indent="0">
              <a:buNone/>
              <a:defRPr sz="1440" b="1"/>
            </a:lvl5pPr>
            <a:lvl6pPr marL="2057743" indent="0">
              <a:buNone/>
              <a:defRPr sz="1440" b="1"/>
            </a:lvl6pPr>
            <a:lvl7pPr marL="2469291" indent="0">
              <a:buNone/>
              <a:defRPr sz="1440" b="1"/>
            </a:lvl7pPr>
            <a:lvl8pPr marL="2880840" indent="0">
              <a:buNone/>
              <a:defRPr sz="1440" b="1"/>
            </a:lvl8pPr>
            <a:lvl9pPr marL="3292389" indent="0">
              <a:buNone/>
              <a:defRPr sz="14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3657" y="1842492"/>
            <a:ext cx="6762267" cy="76786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lang="en-GB" sz="3361" b="0" i="0" dirty="0">
                <a:solidFill>
                  <a:schemeClr val="tx1"/>
                </a:solidFill>
                <a:latin typeface="TradeGothic LT" panose="02000503020000020004" pitchFamily="2" charset="0"/>
                <a:ea typeface="+mn-ea"/>
                <a:cs typeface="+mn-cs"/>
              </a:defRPr>
            </a:lvl1pPr>
            <a:lvl2pPr marL="411549" indent="0">
              <a:buNone/>
              <a:defRPr sz="1800" b="1"/>
            </a:lvl2pPr>
            <a:lvl3pPr marL="823097" indent="0">
              <a:buNone/>
              <a:defRPr sz="1620" b="1"/>
            </a:lvl3pPr>
            <a:lvl4pPr marL="1234646" indent="0">
              <a:buNone/>
              <a:defRPr sz="1440" b="1"/>
            </a:lvl4pPr>
            <a:lvl5pPr marL="1646194" indent="0">
              <a:buNone/>
              <a:defRPr sz="1440" b="1"/>
            </a:lvl5pPr>
            <a:lvl6pPr marL="2057743" indent="0">
              <a:buNone/>
              <a:defRPr sz="1440" b="1"/>
            </a:lvl6pPr>
            <a:lvl7pPr marL="2469291" indent="0">
              <a:buNone/>
              <a:defRPr sz="1440" b="1"/>
            </a:lvl7pPr>
            <a:lvl8pPr marL="2880840" indent="0">
              <a:buNone/>
              <a:defRPr sz="1440" b="1"/>
            </a:lvl8pPr>
            <a:lvl9pPr marL="3292389" indent="0">
              <a:buNone/>
              <a:defRPr sz="14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685D2CC-8789-BE43-AE51-CBA01E48544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094" y="2732774"/>
            <a:ext cx="6760211" cy="476295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spcAft>
                <a:spcPts val="1440"/>
              </a:spcAft>
              <a:buNone/>
              <a:defRPr lang="en-GB" sz="2640" b="1" i="0" dirty="0">
                <a:solidFill>
                  <a:schemeClr val="tx1"/>
                </a:solidFill>
                <a:latin typeface="TradeGothic LT CondEighteen" panose="02000606020000020004" pitchFamily="2" charset="0"/>
                <a:ea typeface="+mn-ea"/>
                <a:cs typeface="+mn-cs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F7BBCCE-C1B4-EF4B-B04D-55CC1182248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7436192" y="2732774"/>
            <a:ext cx="6762267" cy="476295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spcAft>
                <a:spcPts val="1440"/>
              </a:spcAft>
              <a:buNone/>
              <a:defRPr lang="en-GB" sz="2640" b="1" i="0" dirty="0">
                <a:solidFill>
                  <a:schemeClr val="tx1"/>
                </a:solidFill>
                <a:latin typeface="TradeGothic LT CondEighteen" panose="02000606020000020004" pitchFamily="2" charset="0"/>
                <a:ea typeface="+mn-ea"/>
                <a:cs typeface="+mn-cs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BAA7C-E9F9-2B44-8C3B-D09537ABC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7650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0">
            <a:extLst>
              <a:ext uri="{FF2B5EF4-FFF2-40B4-BE49-F238E27FC236}">
                <a16:creationId xmlns:a16="http://schemas.microsoft.com/office/drawing/2014/main" id="{AA111AB0-BBC3-BD4A-9F14-83CAFF85F2D7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432094" y="636325"/>
            <a:ext cx="7586743" cy="88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altLang="en-US" sz="1680" b="1" i="0" dirty="0">
                <a:solidFill>
                  <a:schemeClr val="bg1"/>
                </a:solidFill>
                <a:latin typeface="TradeGothic LT Bold" panose="02000503020000020004" pitchFamily="2" charset="77"/>
              </a:rPr>
              <a:t>School of Electronic and Electrical Engineering</a:t>
            </a:r>
          </a:p>
          <a:p>
            <a:pPr>
              <a:spcBef>
                <a:spcPct val="0"/>
              </a:spcBef>
            </a:pPr>
            <a:r>
              <a:rPr lang="en-GB" altLang="en-US" sz="1320" b="0" i="0" dirty="0">
                <a:solidFill>
                  <a:schemeClr val="bg1"/>
                </a:solidFill>
                <a:latin typeface="TradeGothic LT" panose="02000503020000020004" pitchFamily="2" charset="0"/>
              </a:rPr>
              <a:t>FACULTY OF ENGINEERING AND PHYSICAL SCIENCES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C5D6C39-617F-4216-BE4D-92F279A23DF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ltGray">
          <a:xfrm>
            <a:off x="432094" y="3885971"/>
            <a:ext cx="13769387" cy="14455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GB" sz="2880" b="0" i="0" kern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824D9A32-970C-4C6C-9C73-5E62D1C43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94" y="2681985"/>
            <a:ext cx="13769387" cy="1080344"/>
          </a:xfrm>
        </p:spPr>
        <p:txBody>
          <a:bodyPr/>
          <a:lstStyle>
            <a:lvl1pPr>
              <a:defRPr lang="en-GB" sz="4321" b="1" i="0" kern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6780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A664235-1B01-5149-BF72-54BFA7596AC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5952" y="2646349"/>
            <a:ext cx="12438539" cy="345705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841" b="0" i="0">
                <a:latin typeface="TradeGothic LT" panose="02000503020000020004" pitchFamily="2" charset="0"/>
              </a:defRPr>
            </a:lvl1pPr>
            <a:lvl2pPr marL="411549" indent="0">
              <a:buNone/>
              <a:defRPr sz="1620"/>
            </a:lvl2pPr>
            <a:lvl3pPr marL="823097" indent="0">
              <a:buNone/>
              <a:defRPr sz="1440"/>
            </a:lvl3pPr>
            <a:lvl4pPr marL="1234646" indent="0">
              <a:buNone/>
              <a:defRPr sz="1260"/>
            </a:lvl4pPr>
            <a:lvl5pPr marL="1646194" indent="0">
              <a:buNone/>
              <a:defRPr sz="1260"/>
            </a:lvl5pPr>
            <a:lvl6pPr marL="2057743" indent="0">
              <a:buNone/>
              <a:defRPr sz="1260"/>
            </a:lvl6pPr>
            <a:lvl7pPr marL="2469291" indent="0">
              <a:buNone/>
              <a:defRPr sz="1260"/>
            </a:lvl7pPr>
            <a:lvl8pPr marL="2880840" indent="0">
              <a:buNone/>
              <a:defRPr sz="1260"/>
            </a:lvl8pPr>
            <a:lvl9pPr marL="3292389" indent="0">
              <a:buNone/>
              <a:defRPr sz="1260"/>
            </a:lvl9pPr>
          </a:lstStyle>
          <a:p>
            <a:pPr lvl="0"/>
            <a:r>
              <a:rPr lang="en-GB" dirty="0"/>
              <a:t>Click to add a quote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0456AE4-B34F-BA41-B00F-CD7D0515275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55952" y="6326326"/>
            <a:ext cx="12438539" cy="633714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2880" b="1" i="0" cap="all" baseline="0">
                <a:latin typeface="TradeGothic LT CondEighteen" panose="02000606020000020004" pitchFamily="2" charset="0"/>
              </a:defRPr>
            </a:lvl1pPr>
            <a:lvl2pPr marL="411549" indent="0">
              <a:buNone/>
              <a:defRPr sz="1620"/>
            </a:lvl2pPr>
            <a:lvl3pPr marL="823097" indent="0">
              <a:buNone/>
              <a:defRPr sz="1440"/>
            </a:lvl3pPr>
            <a:lvl4pPr marL="1234646" indent="0">
              <a:buNone/>
              <a:defRPr sz="1260"/>
            </a:lvl4pPr>
            <a:lvl5pPr marL="1646194" indent="0">
              <a:buNone/>
              <a:defRPr sz="1260"/>
            </a:lvl5pPr>
            <a:lvl6pPr marL="2057743" indent="0">
              <a:buNone/>
              <a:defRPr sz="1260"/>
            </a:lvl6pPr>
            <a:lvl7pPr marL="2469291" indent="0">
              <a:buNone/>
              <a:defRPr sz="1260"/>
            </a:lvl7pPr>
            <a:lvl8pPr marL="2880840" indent="0">
              <a:buNone/>
              <a:defRPr sz="1260"/>
            </a:lvl8pPr>
            <a:lvl9pPr marL="3292389" indent="0">
              <a:buNone/>
              <a:defRPr sz="1260"/>
            </a:lvl9pPr>
          </a:lstStyle>
          <a:p>
            <a:pPr lvl="0"/>
            <a:r>
              <a:rPr lang="en-GB" dirty="0"/>
              <a:t>CLICK TO ADD A source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B2AD4C-4960-F648-BE22-24C65FEF6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58274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7A043B-2C43-034D-9125-5023A6F46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04379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7A043B-2C43-034D-9125-5023A6F46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24CDCDFD-D8D5-4037-86B8-CA3F0D126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8" y="7659074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tx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 dirty="0">
              <a:solidFill>
                <a:schemeClr val="tx1"/>
              </a:solidFill>
              <a:latin typeface="TradeGothic LT Bold" panose="02000503020000020004" pitchFamily="2" charset="77"/>
            </a:endParaRPr>
          </a:p>
        </p:txBody>
      </p:sp>
      <p:sp>
        <p:nvSpPr>
          <p:cNvPr id="5" name="Line 9">
            <a:extLst>
              <a:ext uri="{FF2B5EF4-FFF2-40B4-BE49-F238E27FC236}">
                <a16:creationId xmlns:a16="http://schemas.microsoft.com/office/drawing/2014/main" id="{06F841EF-4F61-407B-9CB4-88B65718952F}"/>
              </a:ext>
            </a:extLst>
          </p:cNvPr>
          <p:cNvSpPr>
            <a:spLocks noChangeShapeType="1"/>
          </p:cNvSpPr>
          <p:nvPr/>
        </p:nvSpPr>
        <p:spPr bwMode="white">
          <a:xfrm>
            <a:off x="432094" y="1728333"/>
            <a:ext cx="137693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20" b="0" i="0" dirty="0">
              <a:latin typeface="TradeGothic LT" panose="02000503020000020004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97CB4D-BD72-5944-A4B8-59100FCA44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682" y="754710"/>
            <a:ext cx="3571801" cy="77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73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7A043B-2C43-034D-9125-5023A6F46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A5A6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24CDCDFD-D8D5-4037-86B8-CA3F0D126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8" y="7659074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accent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 dirty="0">
              <a:solidFill>
                <a:schemeClr val="accent1"/>
              </a:solidFill>
              <a:latin typeface="TradeGothic LT Bold" panose="02000503020000020004" pitchFamily="2" charset="77"/>
            </a:endParaRPr>
          </a:p>
        </p:txBody>
      </p:sp>
      <p:sp>
        <p:nvSpPr>
          <p:cNvPr id="5" name="Line 9">
            <a:extLst>
              <a:ext uri="{FF2B5EF4-FFF2-40B4-BE49-F238E27FC236}">
                <a16:creationId xmlns:a16="http://schemas.microsoft.com/office/drawing/2014/main" id="{06F841EF-4F61-407B-9CB4-88B65718952F}"/>
              </a:ext>
            </a:extLst>
          </p:cNvPr>
          <p:cNvSpPr>
            <a:spLocks noChangeShapeType="1"/>
          </p:cNvSpPr>
          <p:nvPr/>
        </p:nvSpPr>
        <p:spPr bwMode="white">
          <a:xfrm>
            <a:off x="432094" y="1728333"/>
            <a:ext cx="13769387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20" b="0" i="0" dirty="0">
              <a:latin typeface="TradeGothic LT" panose="02000503020000020004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2F93A8-66B5-47F4-983F-27B09C4112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2736" y="751776"/>
            <a:ext cx="3578747" cy="77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120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ntras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7F75BA3-B920-0440-AD88-C3393E8B9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8" y="7659074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tx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 dirty="0">
              <a:solidFill>
                <a:schemeClr val="tx1"/>
              </a:solidFill>
              <a:latin typeface="TradeGothic LT Bold" panose="02000503020000020004" pitchFamily="2" charset="77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E914FC8-EEA1-41CD-A080-D1D18A3FD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ltGray">
          <a:xfrm>
            <a:off x="432094" y="496898"/>
            <a:ext cx="9880543" cy="108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B7075-9E24-415E-A53A-4FB02F0666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682" y="751775"/>
            <a:ext cx="3571801" cy="776706"/>
          </a:xfrm>
          <a:prstGeom prst="rect">
            <a:avLst/>
          </a:prstGeom>
        </p:spPr>
      </p:pic>
      <p:sp>
        <p:nvSpPr>
          <p:cNvPr id="5" name="Line 9">
            <a:extLst>
              <a:ext uri="{FF2B5EF4-FFF2-40B4-BE49-F238E27FC236}">
                <a16:creationId xmlns:a16="http://schemas.microsoft.com/office/drawing/2014/main" id="{F652CC83-440E-400A-92A0-ACD0560ED99F}"/>
              </a:ext>
            </a:extLst>
          </p:cNvPr>
          <p:cNvSpPr>
            <a:spLocks noChangeShapeType="1"/>
          </p:cNvSpPr>
          <p:nvPr/>
        </p:nvSpPr>
        <p:spPr bwMode="white">
          <a:xfrm>
            <a:off x="432094" y="1728333"/>
            <a:ext cx="137693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20" b="0" i="0" dirty="0">
              <a:latin typeface="TradeGothic LT" panose="0200050302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37233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ras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6">
            <a:extLst>
              <a:ext uri="{FF2B5EF4-FFF2-40B4-BE49-F238E27FC236}">
                <a16:creationId xmlns:a16="http://schemas.microsoft.com/office/drawing/2014/main" id="{731343B5-64D6-2D49-B7E6-2CB5C2CD0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8" y="7659074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tx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 dirty="0">
              <a:solidFill>
                <a:schemeClr val="tx1"/>
              </a:solidFill>
              <a:latin typeface="TradeGothic LT Bold" panose="02000503020000020004" pitchFamily="2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AAC0FC-9050-2D47-933F-7C1511CA8B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988" y="751774"/>
            <a:ext cx="2685494" cy="7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508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ras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7F75BA3-B920-0440-AD88-C3393E8B9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8" y="7659074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tx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 dirty="0">
              <a:solidFill>
                <a:schemeClr val="tx1"/>
              </a:solidFill>
              <a:latin typeface="TradeGothic LT Bold" panose="0200050302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41393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861AD0A-CF43-5848-9CC3-1A0904EAF4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987" y="751825"/>
            <a:ext cx="2685494" cy="779642"/>
          </a:xfrm>
          <a:prstGeom prst="rect">
            <a:avLst/>
          </a:prstGeom>
        </p:spPr>
      </p:pic>
      <p:sp>
        <p:nvSpPr>
          <p:cNvPr id="6" name="Text Box 10"/>
          <p:cNvSpPr txBox="1">
            <a:spLocks noChangeArrowheads="1"/>
          </p:cNvSpPr>
          <p:nvPr/>
        </p:nvSpPr>
        <p:spPr bwMode="ltGray">
          <a:xfrm>
            <a:off x="432094" y="636323"/>
            <a:ext cx="7586743" cy="88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680" b="1" i="0" dirty="0">
                <a:solidFill>
                  <a:schemeClr val="tx1"/>
                </a:solidFill>
                <a:latin typeface="TradeGothic LT Bold" panose="02000806050000020004" pitchFamily="2" charset="0"/>
              </a:rPr>
              <a:t>School of Electronic and Electrical Engineering</a:t>
            </a:r>
          </a:p>
          <a:p>
            <a:pPr>
              <a:spcBef>
                <a:spcPct val="0"/>
              </a:spcBef>
            </a:pPr>
            <a:r>
              <a:rPr lang="en-GB" altLang="en-US" sz="1320" b="0" i="0" dirty="0">
                <a:solidFill>
                  <a:schemeClr val="tx1"/>
                </a:solidFill>
                <a:latin typeface="TradeGothic LT CondEighteen" panose="02000606020000020004" pitchFamily="2" charset="0"/>
              </a:rPr>
              <a:t>FACULTY OF ENGINEERING &amp; PHYSICAL SCIENCE</a:t>
            </a:r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subTitle" idx="1" hasCustomPrompt="1"/>
          </p:nvPr>
        </p:nvSpPr>
        <p:spPr bwMode="ltGray">
          <a:xfrm>
            <a:off x="432094" y="3885969"/>
            <a:ext cx="13769388" cy="14455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GB" sz="2880" b="0" i="0" kern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Subtitle</a:t>
            </a:r>
          </a:p>
        </p:txBody>
      </p:sp>
      <p:sp>
        <p:nvSpPr>
          <p:cNvPr id="13" name="Line 9">
            <a:extLst>
              <a:ext uri="{FF2B5EF4-FFF2-40B4-BE49-F238E27FC236}">
                <a16:creationId xmlns:a16="http://schemas.microsoft.com/office/drawing/2014/main" id="{6DCECDAA-B31A-3F4B-BAB2-5F43375466F7}"/>
              </a:ext>
            </a:extLst>
          </p:cNvPr>
          <p:cNvSpPr>
            <a:spLocks noChangeShapeType="1"/>
          </p:cNvSpPr>
          <p:nvPr/>
        </p:nvSpPr>
        <p:spPr bwMode="white">
          <a:xfrm>
            <a:off x="432094" y="1728333"/>
            <a:ext cx="137693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20" b="0" i="0" dirty="0">
              <a:latin typeface="TradeGothic LT" panose="02000503020000020004" pitchFamily="2" charset="77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6B8311-CD6E-A64C-8453-20232A2D8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94" y="2681984"/>
            <a:ext cx="13769388" cy="1080344"/>
          </a:xfrm>
        </p:spPr>
        <p:txBody>
          <a:bodyPr/>
          <a:lstStyle>
            <a:lvl1pPr>
              <a:defRPr sz="432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DCF817-C4AF-234A-9A06-C2535918C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94" y="5467820"/>
            <a:ext cx="13769388" cy="111692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lang="en-GB" b="1" i="0" dirty="0" smtClean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Authors and Institutes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99CDCA-298A-4546-AB14-7859D89F9E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94" y="6708383"/>
            <a:ext cx="7779326" cy="46272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GB" b="0" i="0" dirty="0" smtClean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956552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38596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1B3680A-5EEE-4355-B0CA-36202FDB3E4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094" y="1998738"/>
            <a:ext cx="13764308" cy="549698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spcAft>
                <a:spcPts val="1440"/>
              </a:spcAft>
              <a:buNone/>
              <a:defRPr sz="2640" b="1" i="0">
                <a:solidFill>
                  <a:schemeClr val="tx1"/>
                </a:solidFill>
                <a:latin typeface="TradeGothic LT CondEighteen" panose="02000606020000020004" pitchFamily="2" charset="0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907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E709B4-5E4D-DA4F-B332-7961A362272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094" y="1998738"/>
            <a:ext cx="6760211" cy="549698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spcAft>
                <a:spcPts val="1440"/>
              </a:spcAft>
              <a:buNone/>
              <a:defRPr lang="en-GB" sz="2640" b="1" i="0" dirty="0">
                <a:solidFill>
                  <a:schemeClr val="tx1"/>
                </a:solidFill>
                <a:latin typeface="TradeGothic LT CondEighteen" panose="02000606020000020004" pitchFamily="2" charset="0"/>
                <a:ea typeface="+mn-ea"/>
                <a:cs typeface="+mn-cs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65F8334-ED18-E44B-AC30-68AA956CAA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36193" y="1998738"/>
            <a:ext cx="6762267" cy="549698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spcAft>
                <a:spcPts val="1440"/>
              </a:spcAft>
              <a:buNone/>
              <a:defRPr lang="en-GB" sz="2640" b="1" i="0" dirty="0">
                <a:solidFill>
                  <a:schemeClr val="tx1"/>
                </a:solidFill>
                <a:latin typeface="TradeGothic LT CondEighteen" panose="02000606020000020004" pitchFamily="2" charset="0"/>
                <a:ea typeface="+mn-ea"/>
                <a:cs typeface="+mn-cs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AD87A2A-08F8-8D4D-A696-F7E89588C6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ltGray">
          <a:xfrm>
            <a:off x="432094" y="496896"/>
            <a:ext cx="10573176" cy="108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8916328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094" y="1842491"/>
            <a:ext cx="6765289" cy="76786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3361" b="0" i="0">
                <a:solidFill>
                  <a:schemeClr val="tx1"/>
                </a:solidFill>
                <a:latin typeface="TradeGothic LT" panose="02000503020000020004" pitchFamily="2" charset="0"/>
              </a:defRPr>
            </a:lvl1pPr>
            <a:lvl2pPr marL="411549" indent="0">
              <a:buNone/>
              <a:defRPr sz="1800" b="1"/>
            </a:lvl2pPr>
            <a:lvl3pPr marL="823097" indent="0">
              <a:buNone/>
              <a:defRPr sz="1620" b="1"/>
            </a:lvl3pPr>
            <a:lvl4pPr marL="1234646" indent="0">
              <a:buNone/>
              <a:defRPr sz="1440" b="1"/>
            </a:lvl4pPr>
            <a:lvl5pPr marL="1646194" indent="0">
              <a:buNone/>
              <a:defRPr sz="1440" b="1"/>
            </a:lvl5pPr>
            <a:lvl6pPr marL="2057743" indent="0">
              <a:buNone/>
              <a:defRPr sz="1440" b="1"/>
            </a:lvl6pPr>
            <a:lvl7pPr marL="2469291" indent="0">
              <a:buNone/>
              <a:defRPr sz="1440" b="1"/>
            </a:lvl7pPr>
            <a:lvl8pPr marL="2880840" indent="0">
              <a:buNone/>
              <a:defRPr sz="1440" b="1"/>
            </a:lvl8pPr>
            <a:lvl9pPr marL="3292389" indent="0">
              <a:buNone/>
              <a:defRPr sz="14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3657" y="1842491"/>
            <a:ext cx="6762267" cy="76786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lang="en-GB" sz="3361" b="0" i="0" dirty="0">
                <a:solidFill>
                  <a:schemeClr val="tx1"/>
                </a:solidFill>
                <a:latin typeface="TradeGothic LT" panose="02000503020000020004" pitchFamily="2" charset="0"/>
                <a:ea typeface="+mn-ea"/>
                <a:cs typeface="+mn-cs"/>
              </a:defRPr>
            </a:lvl1pPr>
            <a:lvl2pPr marL="411549" indent="0">
              <a:buNone/>
              <a:defRPr sz="1800" b="1"/>
            </a:lvl2pPr>
            <a:lvl3pPr marL="823097" indent="0">
              <a:buNone/>
              <a:defRPr sz="1620" b="1"/>
            </a:lvl3pPr>
            <a:lvl4pPr marL="1234646" indent="0">
              <a:buNone/>
              <a:defRPr sz="1440" b="1"/>
            </a:lvl4pPr>
            <a:lvl5pPr marL="1646194" indent="0">
              <a:buNone/>
              <a:defRPr sz="1440" b="1"/>
            </a:lvl5pPr>
            <a:lvl6pPr marL="2057743" indent="0">
              <a:buNone/>
              <a:defRPr sz="1440" b="1"/>
            </a:lvl6pPr>
            <a:lvl7pPr marL="2469291" indent="0">
              <a:buNone/>
              <a:defRPr sz="1440" b="1"/>
            </a:lvl7pPr>
            <a:lvl8pPr marL="2880840" indent="0">
              <a:buNone/>
              <a:defRPr sz="1440" b="1"/>
            </a:lvl8pPr>
            <a:lvl9pPr marL="3292389" indent="0">
              <a:buNone/>
              <a:defRPr sz="14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685D2CC-8789-BE43-AE51-CBA01E48544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094" y="2732773"/>
            <a:ext cx="6760211" cy="476295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spcAft>
                <a:spcPts val="1440"/>
              </a:spcAft>
              <a:buNone/>
              <a:defRPr lang="en-GB" sz="2640" b="1" i="0" dirty="0">
                <a:solidFill>
                  <a:schemeClr val="tx1"/>
                </a:solidFill>
                <a:latin typeface="TradeGothic LT CondEighteen" panose="02000606020000020004" pitchFamily="2" charset="0"/>
                <a:ea typeface="+mn-ea"/>
                <a:cs typeface="+mn-cs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F7BBCCE-C1B4-EF4B-B04D-55CC1182248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7436193" y="2732773"/>
            <a:ext cx="6762267" cy="476295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spcAft>
                <a:spcPts val="1440"/>
              </a:spcAft>
              <a:buNone/>
              <a:defRPr lang="en-GB" sz="2640" b="1" i="0" dirty="0">
                <a:solidFill>
                  <a:schemeClr val="tx1"/>
                </a:solidFill>
                <a:latin typeface="TradeGothic LT CondEighteen" panose="02000606020000020004" pitchFamily="2" charset="0"/>
                <a:ea typeface="+mn-ea"/>
                <a:cs typeface="+mn-cs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BAA7C-E9F9-2B44-8C3B-D09537ABC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18315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0">
            <a:extLst>
              <a:ext uri="{FF2B5EF4-FFF2-40B4-BE49-F238E27FC236}">
                <a16:creationId xmlns:a16="http://schemas.microsoft.com/office/drawing/2014/main" id="{AA111AB0-BBC3-BD4A-9F14-83CAFF85F2D7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432094" y="636323"/>
            <a:ext cx="7586743" cy="88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altLang="en-US" sz="1680" b="1" i="0" dirty="0">
                <a:solidFill>
                  <a:schemeClr val="bg1"/>
                </a:solidFill>
                <a:latin typeface="TradeGothic LT Bold" panose="02000503020000020004" pitchFamily="2" charset="77"/>
              </a:rPr>
              <a:t>School of Electronic and Electrical Engineering</a:t>
            </a:r>
          </a:p>
          <a:p>
            <a:pPr>
              <a:spcBef>
                <a:spcPct val="0"/>
              </a:spcBef>
            </a:pPr>
            <a:r>
              <a:rPr lang="en-GB" altLang="en-US" sz="1320" b="0" i="0" dirty="0">
                <a:solidFill>
                  <a:schemeClr val="bg1"/>
                </a:solidFill>
                <a:latin typeface="TradeGothic LT" panose="02000503020000020004" pitchFamily="2" charset="0"/>
              </a:rPr>
              <a:t>FACULTY OF ENGINEERING AND PHYSICAL SCIENCES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C5D6C39-617F-4216-BE4D-92F279A23DF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ltGray">
          <a:xfrm>
            <a:off x="432094" y="3885969"/>
            <a:ext cx="13769388" cy="14455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GB" sz="2880" b="0" i="0" kern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824D9A32-970C-4C6C-9C73-5E62D1C43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94" y="2681984"/>
            <a:ext cx="13769388" cy="1080344"/>
          </a:xfrm>
        </p:spPr>
        <p:txBody>
          <a:bodyPr/>
          <a:lstStyle>
            <a:lvl1pPr>
              <a:defRPr lang="en-GB" sz="4321" b="1" i="0" kern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83471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A664235-1B01-5149-BF72-54BFA7596AC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5951" y="2646348"/>
            <a:ext cx="12438539" cy="345705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841" b="0" i="0">
                <a:latin typeface="TradeGothic LT" panose="02000503020000020004" pitchFamily="2" charset="0"/>
              </a:defRPr>
            </a:lvl1pPr>
            <a:lvl2pPr marL="411549" indent="0">
              <a:buNone/>
              <a:defRPr sz="1620"/>
            </a:lvl2pPr>
            <a:lvl3pPr marL="823097" indent="0">
              <a:buNone/>
              <a:defRPr sz="1440"/>
            </a:lvl3pPr>
            <a:lvl4pPr marL="1234646" indent="0">
              <a:buNone/>
              <a:defRPr sz="1260"/>
            </a:lvl4pPr>
            <a:lvl5pPr marL="1646194" indent="0">
              <a:buNone/>
              <a:defRPr sz="1260"/>
            </a:lvl5pPr>
            <a:lvl6pPr marL="2057743" indent="0">
              <a:buNone/>
              <a:defRPr sz="1260"/>
            </a:lvl6pPr>
            <a:lvl7pPr marL="2469291" indent="0">
              <a:buNone/>
              <a:defRPr sz="1260"/>
            </a:lvl7pPr>
            <a:lvl8pPr marL="2880840" indent="0">
              <a:buNone/>
              <a:defRPr sz="1260"/>
            </a:lvl8pPr>
            <a:lvl9pPr marL="3292389" indent="0">
              <a:buNone/>
              <a:defRPr sz="1260"/>
            </a:lvl9pPr>
          </a:lstStyle>
          <a:p>
            <a:pPr lvl="0"/>
            <a:r>
              <a:rPr lang="en-GB" dirty="0"/>
              <a:t>Click to add a quote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0456AE4-B34F-BA41-B00F-CD7D0515275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55951" y="6326325"/>
            <a:ext cx="12438539" cy="633714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2880" b="1" i="0" cap="all" baseline="0">
                <a:latin typeface="TradeGothic LT CondEighteen" panose="02000606020000020004" pitchFamily="2" charset="0"/>
              </a:defRPr>
            </a:lvl1pPr>
            <a:lvl2pPr marL="411549" indent="0">
              <a:buNone/>
              <a:defRPr sz="1620"/>
            </a:lvl2pPr>
            <a:lvl3pPr marL="823097" indent="0">
              <a:buNone/>
              <a:defRPr sz="1440"/>
            </a:lvl3pPr>
            <a:lvl4pPr marL="1234646" indent="0">
              <a:buNone/>
              <a:defRPr sz="1260"/>
            </a:lvl4pPr>
            <a:lvl5pPr marL="1646194" indent="0">
              <a:buNone/>
              <a:defRPr sz="1260"/>
            </a:lvl5pPr>
            <a:lvl6pPr marL="2057743" indent="0">
              <a:buNone/>
              <a:defRPr sz="1260"/>
            </a:lvl6pPr>
            <a:lvl7pPr marL="2469291" indent="0">
              <a:buNone/>
              <a:defRPr sz="1260"/>
            </a:lvl7pPr>
            <a:lvl8pPr marL="2880840" indent="0">
              <a:buNone/>
              <a:defRPr sz="1260"/>
            </a:lvl8pPr>
            <a:lvl9pPr marL="3292389" indent="0">
              <a:buNone/>
              <a:defRPr sz="1260"/>
            </a:lvl9pPr>
          </a:lstStyle>
          <a:p>
            <a:pPr lvl="0"/>
            <a:r>
              <a:rPr lang="en-GB" dirty="0"/>
              <a:t>CLICK TO ADD A source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B2AD4C-4960-F648-BE22-24C65FEF6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90686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7A043B-2C43-034D-9125-5023A6F46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7548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7A043B-2C43-034D-9125-5023A6F46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24CDCDFD-D8D5-4037-86B8-CA3F0D126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7" y="7659072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tx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 dirty="0">
              <a:solidFill>
                <a:schemeClr val="tx1"/>
              </a:solidFill>
              <a:latin typeface="TradeGothic LT Bold" panose="02000503020000020004" pitchFamily="2" charset="77"/>
            </a:endParaRPr>
          </a:p>
        </p:txBody>
      </p:sp>
      <p:sp>
        <p:nvSpPr>
          <p:cNvPr id="5" name="Line 9">
            <a:extLst>
              <a:ext uri="{FF2B5EF4-FFF2-40B4-BE49-F238E27FC236}">
                <a16:creationId xmlns:a16="http://schemas.microsoft.com/office/drawing/2014/main" id="{06F841EF-4F61-407B-9CB4-88B65718952F}"/>
              </a:ext>
            </a:extLst>
          </p:cNvPr>
          <p:cNvSpPr>
            <a:spLocks noChangeShapeType="1"/>
          </p:cNvSpPr>
          <p:nvPr/>
        </p:nvSpPr>
        <p:spPr bwMode="white">
          <a:xfrm>
            <a:off x="432094" y="1728333"/>
            <a:ext cx="137693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20" b="0" i="0" dirty="0">
              <a:latin typeface="TradeGothic LT" panose="02000503020000020004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2F93A8-66B5-47F4-983F-27B09C4112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937" y="751774"/>
            <a:ext cx="2683595" cy="7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139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7A043B-2C43-034D-9125-5023A6F46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A5A6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24CDCDFD-D8D5-4037-86B8-CA3F0D126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7" y="7659072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accent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 dirty="0">
              <a:solidFill>
                <a:schemeClr val="accent1"/>
              </a:solidFill>
              <a:latin typeface="TradeGothic LT Bold" panose="02000503020000020004" pitchFamily="2" charset="77"/>
            </a:endParaRPr>
          </a:p>
        </p:txBody>
      </p:sp>
      <p:sp>
        <p:nvSpPr>
          <p:cNvPr id="5" name="Line 9">
            <a:extLst>
              <a:ext uri="{FF2B5EF4-FFF2-40B4-BE49-F238E27FC236}">
                <a16:creationId xmlns:a16="http://schemas.microsoft.com/office/drawing/2014/main" id="{06F841EF-4F61-407B-9CB4-88B65718952F}"/>
              </a:ext>
            </a:extLst>
          </p:cNvPr>
          <p:cNvSpPr>
            <a:spLocks noChangeShapeType="1"/>
          </p:cNvSpPr>
          <p:nvPr/>
        </p:nvSpPr>
        <p:spPr bwMode="white">
          <a:xfrm>
            <a:off x="432094" y="1728333"/>
            <a:ext cx="13769388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20" b="0" i="0" dirty="0">
              <a:latin typeface="TradeGothic LT" panose="02000503020000020004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2F93A8-66B5-47F4-983F-27B09C4112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937" y="751774"/>
            <a:ext cx="2683595" cy="7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535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ntras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7F75BA3-B920-0440-AD88-C3393E8B9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7" y="7659072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tx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 dirty="0">
              <a:solidFill>
                <a:schemeClr val="tx1"/>
              </a:solidFill>
              <a:latin typeface="TradeGothic LT Bold" panose="02000503020000020004" pitchFamily="2" charset="77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E914FC8-EEA1-41CD-A080-D1D18A3FD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ltGray">
          <a:xfrm>
            <a:off x="432094" y="496896"/>
            <a:ext cx="10573176" cy="108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B7075-9E24-415E-A53A-4FB02F0666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987" y="751774"/>
            <a:ext cx="2685494" cy="779642"/>
          </a:xfrm>
          <a:prstGeom prst="rect">
            <a:avLst/>
          </a:prstGeom>
        </p:spPr>
      </p:pic>
      <p:sp>
        <p:nvSpPr>
          <p:cNvPr id="5" name="Line 9">
            <a:extLst>
              <a:ext uri="{FF2B5EF4-FFF2-40B4-BE49-F238E27FC236}">
                <a16:creationId xmlns:a16="http://schemas.microsoft.com/office/drawing/2014/main" id="{F652CC83-440E-400A-92A0-ACD0560ED99F}"/>
              </a:ext>
            </a:extLst>
          </p:cNvPr>
          <p:cNvSpPr>
            <a:spLocks noChangeShapeType="1"/>
          </p:cNvSpPr>
          <p:nvPr/>
        </p:nvSpPr>
        <p:spPr bwMode="white">
          <a:xfrm>
            <a:off x="432094" y="1728333"/>
            <a:ext cx="137693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20" b="0" i="0" dirty="0">
              <a:latin typeface="TradeGothic LT" panose="0200050302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25878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ras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6">
            <a:extLst>
              <a:ext uri="{FF2B5EF4-FFF2-40B4-BE49-F238E27FC236}">
                <a16:creationId xmlns:a16="http://schemas.microsoft.com/office/drawing/2014/main" id="{731343B5-64D6-2D49-B7E6-2CB5C2CD0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7" y="7659072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tx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 dirty="0">
              <a:solidFill>
                <a:schemeClr val="tx1"/>
              </a:solidFill>
              <a:latin typeface="TradeGothic LT Bold" panose="02000503020000020004" pitchFamily="2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AAC0FC-9050-2D47-933F-7C1511CA8B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987" y="751774"/>
            <a:ext cx="2685494" cy="7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86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 bwMode="ltGray">
          <a:xfrm>
            <a:off x="569723" y="312483"/>
            <a:ext cx="10809409" cy="108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altLang="en-US" sz="2800" dirty="0">
                <a:solidFill>
                  <a:schemeClr val="tx2"/>
                </a:solidFill>
              </a:rPr>
              <a:t>Click to edit Master 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952" y="5289307"/>
            <a:ext cx="12438539" cy="1634805"/>
          </a:xfr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952" y="3488729"/>
            <a:ext cx="12438539" cy="180057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900"/>
            </a:lvl2pPr>
            <a:lvl3pPr marL="914377" indent="0">
              <a:buNone/>
              <a:defRPr sz="1600"/>
            </a:lvl3pPr>
            <a:lvl4pPr marL="1371566" indent="0">
              <a:buNone/>
              <a:defRPr sz="1500"/>
            </a:lvl4pPr>
            <a:lvl5pPr marL="1828754" indent="0">
              <a:buNone/>
              <a:defRPr sz="1500"/>
            </a:lvl5pPr>
            <a:lvl6pPr marL="2285943" indent="0">
              <a:buNone/>
              <a:defRPr sz="1500"/>
            </a:lvl6pPr>
            <a:lvl7pPr marL="2743131" indent="0">
              <a:buNone/>
              <a:defRPr sz="1500"/>
            </a:lvl7pPr>
            <a:lvl8pPr marL="3200320" indent="0">
              <a:buNone/>
              <a:defRPr sz="1500"/>
            </a:lvl8pPr>
            <a:lvl9pPr marL="3657509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14017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ras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7F75BA3-B920-0440-AD88-C3393E8B9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7" y="7659072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tx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 dirty="0">
              <a:solidFill>
                <a:schemeClr val="tx1"/>
              </a:solidFill>
              <a:latin typeface="TradeGothic LT Bold" panose="0200050302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98147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9087" y="1998739"/>
            <a:ext cx="6623219" cy="549698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6195" y="1998739"/>
            <a:ext cx="6623216" cy="549698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7043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680" y="1842492"/>
            <a:ext cx="6465703" cy="7678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680" y="2610354"/>
            <a:ext cx="6465703" cy="474246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3657" y="1842492"/>
            <a:ext cx="6468244" cy="7678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3657" y="2610354"/>
            <a:ext cx="6468244" cy="474246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title"/>
          </p:nvPr>
        </p:nvSpPr>
        <p:spPr bwMode="ltGray">
          <a:xfrm>
            <a:off x="569084" y="312841"/>
            <a:ext cx="9532214" cy="1079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8309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8419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0"/>
          <p:cNvSpPr txBox="1">
            <a:spLocks noChangeArrowheads="1"/>
          </p:cNvSpPr>
          <p:nvPr/>
        </p:nvSpPr>
        <p:spPr bwMode="ltGray">
          <a:xfrm>
            <a:off x="432094" y="636325"/>
            <a:ext cx="7586743" cy="88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680" b="1" i="0" dirty="0">
                <a:solidFill>
                  <a:schemeClr val="tx1"/>
                </a:solidFill>
                <a:latin typeface="TradeGothic LT Bold" panose="02000806050000020004" pitchFamily="2" charset="0"/>
              </a:rPr>
              <a:t>School of Electronic and Electrical Engineering</a:t>
            </a:r>
          </a:p>
          <a:p>
            <a:pPr>
              <a:spcBef>
                <a:spcPct val="0"/>
              </a:spcBef>
            </a:pPr>
            <a:r>
              <a:rPr lang="en-GB" altLang="en-US" sz="1320" b="0" i="0" dirty="0">
                <a:solidFill>
                  <a:schemeClr val="tx1"/>
                </a:solidFill>
                <a:latin typeface="TradeGothic LT CondEighteen" panose="02000606020000020004" pitchFamily="2" charset="0"/>
              </a:rPr>
              <a:t>FACULTY OF ENGINEERING</a:t>
            </a:r>
            <a:r>
              <a:rPr lang="en-GB" altLang="en-US" sz="1320" b="0" i="0" baseline="0" dirty="0">
                <a:solidFill>
                  <a:schemeClr val="tx1"/>
                </a:solidFill>
                <a:latin typeface="TradeGothic LT CondEighteen" panose="02000606020000020004" pitchFamily="2" charset="0"/>
              </a:rPr>
              <a:t> AND </a:t>
            </a:r>
            <a:r>
              <a:rPr lang="en-GB" altLang="en-US" sz="1320" b="0" i="0" dirty="0">
                <a:solidFill>
                  <a:schemeClr val="tx1"/>
                </a:solidFill>
                <a:latin typeface="TradeGothic LT CondEighteen" panose="02000606020000020004" pitchFamily="2" charset="0"/>
              </a:rPr>
              <a:t>PHYSICAL SCIENCES</a:t>
            </a:r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subTitle" idx="1" hasCustomPrompt="1"/>
          </p:nvPr>
        </p:nvSpPr>
        <p:spPr bwMode="ltGray">
          <a:xfrm>
            <a:off x="432094" y="3885971"/>
            <a:ext cx="13769387" cy="14455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GB" sz="2880" b="0" i="0" kern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Subtitle</a:t>
            </a:r>
          </a:p>
        </p:txBody>
      </p:sp>
      <p:sp>
        <p:nvSpPr>
          <p:cNvPr id="13" name="Line 9">
            <a:extLst>
              <a:ext uri="{FF2B5EF4-FFF2-40B4-BE49-F238E27FC236}">
                <a16:creationId xmlns:a16="http://schemas.microsoft.com/office/drawing/2014/main" id="{6DCECDAA-B31A-3F4B-BAB2-5F43375466F7}"/>
              </a:ext>
            </a:extLst>
          </p:cNvPr>
          <p:cNvSpPr>
            <a:spLocks noChangeShapeType="1"/>
          </p:cNvSpPr>
          <p:nvPr/>
        </p:nvSpPr>
        <p:spPr bwMode="white">
          <a:xfrm>
            <a:off x="432094" y="1728333"/>
            <a:ext cx="137693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20" b="0" i="0" dirty="0">
              <a:latin typeface="TradeGothic LT" panose="02000503020000020004" pitchFamily="2" charset="77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6B8311-CD6E-A64C-8453-20232A2D8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94" y="2681985"/>
            <a:ext cx="13769387" cy="1080344"/>
          </a:xfrm>
        </p:spPr>
        <p:txBody>
          <a:bodyPr/>
          <a:lstStyle>
            <a:lvl1pPr>
              <a:defRPr sz="432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DCF817-C4AF-234A-9A06-C2535918C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94" y="5467821"/>
            <a:ext cx="13769387" cy="111692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lang="en-GB" b="1" i="0" dirty="0" smtClean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Authors and Institutes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99CDCA-298A-4546-AB14-7859D89F9E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95" y="6708384"/>
            <a:ext cx="7779326" cy="46272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GB" b="0" i="0" dirty="0" smtClean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Date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97CB4D-BD72-5944-A4B8-59100FCA44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682" y="754710"/>
            <a:ext cx="3571801" cy="77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901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1B3680A-5EEE-4355-B0CA-36202FDB3E4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095" y="1998740"/>
            <a:ext cx="13764308" cy="549698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640" b="1" i="0">
                <a:solidFill>
                  <a:schemeClr val="tx1"/>
                </a:solidFill>
                <a:latin typeface="TradeGothic LT CondEighteen" panose="02000606020000020004" pitchFamily="2" charset="0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857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E709B4-5E4D-DA4F-B332-7961A362272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094" y="1998740"/>
            <a:ext cx="6760211" cy="549698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spcAft>
                <a:spcPts val="1440"/>
              </a:spcAft>
              <a:buNone/>
              <a:defRPr lang="en-GB" sz="2640" b="1" i="0" dirty="0">
                <a:solidFill>
                  <a:schemeClr val="tx1"/>
                </a:solidFill>
                <a:latin typeface="TradeGothic LT CondEighteen" panose="02000606020000020004" pitchFamily="2" charset="0"/>
                <a:ea typeface="+mn-ea"/>
                <a:cs typeface="+mn-cs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65F8334-ED18-E44B-AC30-68AA956CAA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36192" y="1998740"/>
            <a:ext cx="6762267" cy="549698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spcAft>
                <a:spcPts val="1440"/>
              </a:spcAft>
              <a:buNone/>
              <a:defRPr lang="en-GB" sz="2640" b="1" i="0" dirty="0">
                <a:solidFill>
                  <a:schemeClr val="tx1"/>
                </a:solidFill>
                <a:latin typeface="TradeGothic LT CondEighteen" panose="02000606020000020004" pitchFamily="2" charset="0"/>
                <a:ea typeface="+mn-ea"/>
                <a:cs typeface="+mn-cs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AD87A2A-08F8-8D4D-A696-F7E89588C6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ltGray">
          <a:xfrm>
            <a:off x="432094" y="496898"/>
            <a:ext cx="9880543" cy="108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924198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image" Target="../media/image2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ChangeArrowheads="1"/>
          </p:cNvSpPr>
          <p:nvPr/>
        </p:nvSpPr>
        <p:spPr bwMode="ltGray">
          <a:xfrm>
            <a:off x="121946" y="91459"/>
            <a:ext cx="14389683" cy="1510957"/>
          </a:xfrm>
          <a:prstGeom prst="rect">
            <a:avLst/>
          </a:prstGeom>
          <a:solidFill>
            <a:srgbClr val="005F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endParaRPr lang="en-US" altLang="en-US" sz="2400" dirty="0">
              <a:solidFill>
                <a:srgbClr val="8D010F"/>
              </a:solidFill>
              <a:latin typeface="Times" panose="02020603050405020304" pitchFamily="18" charset="0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0666" y="1966340"/>
            <a:ext cx="13490327" cy="589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2"/>
            <a:r>
              <a:rPr lang="en-US" altLang="en-US" dirty="0"/>
              <a:t>Second level</a:t>
            </a:r>
          </a:p>
          <a:p>
            <a:pPr lvl="3"/>
            <a:r>
              <a:rPr lang="en-US" altLang="en-US" dirty="0"/>
              <a:t>Third level</a:t>
            </a:r>
          </a:p>
          <a:p>
            <a:pPr lvl="4"/>
            <a:r>
              <a:rPr lang="en-US" altLang="en-US" dirty="0"/>
              <a:t>Fourth level</a:t>
            </a:r>
            <a:endParaRPr lang="en-GB" alt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ltGray">
          <a:xfrm>
            <a:off x="569723" y="312483"/>
            <a:ext cx="9531576" cy="108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sp>
        <p:nvSpPr>
          <p:cNvPr id="1029" name="Line 10"/>
          <p:cNvSpPr>
            <a:spLocks noChangeShapeType="1"/>
          </p:cNvSpPr>
          <p:nvPr/>
        </p:nvSpPr>
        <p:spPr bwMode="white">
          <a:xfrm>
            <a:off x="322015" y="1920611"/>
            <a:ext cx="1394572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8" tIns="45719" rIns="91438" bIns="45719" anchor="ctr"/>
          <a:lstStyle/>
          <a:p>
            <a:endParaRPr lang="en-GB" sz="2000" dirty="0"/>
          </a:p>
        </p:txBody>
      </p:sp>
      <p:sp>
        <p:nvSpPr>
          <p:cNvPr id="42000" name="Rectangle 16"/>
          <p:cNvSpPr>
            <a:spLocks noChangeArrowheads="1"/>
          </p:cNvSpPr>
          <p:nvPr/>
        </p:nvSpPr>
        <p:spPr bwMode="auto">
          <a:xfrm>
            <a:off x="10487396" y="7691970"/>
            <a:ext cx="3414501" cy="571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500" smtClean="0"/>
              <a:pPr algn="r" eaLnBrk="1" hangingPunct="1">
                <a:defRPr/>
              </a:pPr>
              <a:t>‹#›</a:t>
            </a:fld>
            <a:endParaRPr lang="en-GB" altLang="en-US" sz="1500" dirty="0"/>
          </a:p>
        </p:txBody>
      </p:sp>
      <p:pic>
        <p:nvPicPr>
          <p:cNvPr id="10" name="Picture 11" descr="LeedsUniWhite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3809" y="532975"/>
            <a:ext cx="3638088" cy="777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76" r:id="rId2"/>
    <p:sldLayoutId id="2147483681" r:id="rId3"/>
    <p:sldLayoutId id="2147483677" r:id="rId4"/>
    <p:sldLayoutId id="2147483678" r:id="rId5"/>
    <p:sldLayoutId id="2147483679" r:id="rId6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5pPr>
      <a:lvl6pPr marL="457189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6pPr>
      <a:lvl7pPr marL="914377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7pPr>
      <a:lvl8pPr marL="1371566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8pPr>
      <a:lvl9pPr marL="1828754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9pPr>
    </p:titleStyle>
    <p:bodyStyle>
      <a:lvl1pPr marL="342891" indent="-342891" algn="l" rtl="0" eaLnBrk="1" fontAlgn="base" hangingPunct="1">
        <a:spcBef>
          <a:spcPct val="0"/>
        </a:spcBef>
        <a:spcAft>
          <a:spcPct val="4000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271456" indent="-269868" algn="l" rtl="0" eaLnBrk="1" fontAlgn="base" hangingPunct="1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2pPr>
      <a:lvl3pPr marL="542912" indent="-269868" algn="l" rtl="0" eaLnBrk="1" fontAlgn="base" hangingPunct="1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3pPr>
      <a:lvl4pPr marL="809605" indent="-265107" algn="l" rtl="0" eaLnBrk="1" fontAlgn="base" hangingPunct="1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4pPr>
      <a:lvl5pPr marL="1081061" indent="-269868" algn="l" rtl="0" eaLnBrk="1" fontAlgn="base" hangingPunct="1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5pPr>
      <a:lvl6pPr marL="1538250" indent="-269868" algn="l" rtl="0" eaLnBrk="1" fontAlgn="base" hangingPunct="1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6pPr>
      <a:lvl7pPr marL="1995438" indent="-269868" algn="l" rtl="0" eaLnBrk="1" fontAlgn="base" hangingPunct="1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7pPr>
      <a:lvl8pPr marL="2452627" indent="-269868" algn="l" rtl="0" eaLnBrk="1" fontAlgn="base" hangingPunct="1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8pPr>
      <a:lvl9pPr marL="2909815" indent="-269868" algn="l" rtl="0" eaLnBrk="1" fontAlgn="base" hangingPunct="1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ChangeArrowheads="1"/>
          </p:cNvSpPr>
          <p:nvPr/>
        </p:nvSpPr>
        <p:spPr bwMode="ltGray">
          <a:xfrm>
            <a:off x="0" y="1"/>
            <a:ext cx="14633575" cy="17283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none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endParaRPr lang="en-US" altLang="en-US" sz="2160" b="0" i="0" dirty="0">
              <a:solidFill>
                <a:srgbClr val="8D010F"/>
              </a:solidFill>
              <a:latin typeface="TradeGothic LT" panose="02000503020000020004" pitchFamily="2" charset="77"/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ltGray">
          <a:xfrm>
            <a:off x="432095" y="496898"/>
            <a:ext cx="9880543" cy="108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sp>
        <p:nvSpPr>
          <p:cNvPr id="42000" name="Rectangle 16"/>
          <p:cNvSpPr>
            <a:spLocks noChangeArrowheads="1"/>
          </p:cNvSpPr>
          <p:nvPr/>
        </p:nvSpPr>
        <p:spPr bwMode="auto">
          <a:xfrm>
            <a:off x="13626058" y="7659074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accent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 dirty="0">
              <a:solidFill>
                <a:schemeClr val="accent1"/>
              </a:solidFill>
              <a:latin typeface="TradeGothic LT Bold" panose="02000503020000020004" pitchFamily="2" charset="7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997CB4D-BD72-5944-A4B8-59100FCA44F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682" y="754710"/>
            <a:ext cx="3571801" cy="77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17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80" b="1" i="0">
          <a:solidFill>
            <a:schemeClr val="bg1"/>
          </a:solidFill>
          <a:latin typeface="TradeGothic LT CondEighteen" panose="02000606020000020004" pitchFamily="2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5pPr>
      <a:lvl6pPr marL="411549"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6pPr>
      <a:lvl7pPr marL="823097"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7pPr>
      <a:lvl8pPr marL="1234646"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8pPr>
      <a:lvl9pPr marL="1646194"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9pPr>
    </p:titleStyle>
    <p:bodyStyle>
      <a:lvl1pPr marL="308661" indent="-308661" algn="l" rtl="0" eaLnBrk="1" fontAlgn="base" hangingPunct="1">
        <a:spcBef>
          <a:spcPct val="0"/>
        </a:spcBef>
        <a:spcAft>
          <a:spcPct val="40000"/>
        </a:spcAft>
        <a:buChar char="•"/>
        <a:defRPr sz="2160">
          <a:solidFill>
            <a:schemeClr val="tx1"/>
          </a:solidFill>
          <a:latin typeface="TradeGothic LT" pitchFamily="2" charset="0"/>
          <a:ea typeface="+mn-ea"/>
          <a:cs typeface="+mn-cs"/>
        </a:defRPr>
      </a:lvl1pPr>
      <a:lvl2pPr marL="244357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TradeGothic LT" pitchFamily="2" charset="0"/>
        </a:defRPr>
      </a:lvl2pPr>
      <a:lvl3pPr marL="488714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TradeGothic LT" pitchFamily="2" charset="0"/>
        </a:defRPr>
      </a:lvl3pPr>
      <a:lvl4pPr marL="728784" indent="-238642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TradeGothic LT" pitchFamily="2" charset="0"/>
        </a:defRPr>
      </a:lvl4pPr>
      <a:lvl5pPr marL="973141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TradeGothic LT" pitchFamily="2" charset="0"/>
        </a:defRPr>
      </a:lvl5pPr>
      <a:lvl6pPr marL="1384690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+mn-lt"/>
        </a:defRPr>
      </a:lvl6pPr>
      <a:lvl7pPr marL="1796239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+mn-lt"/>
        </a:defRPr>
      </a:lvl7pPr>
      <a:lvl8pPr marL="2207787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+mn-lt"/>
        </a:defRPr>
      </a:lvl8pPr>
      <a:lvl9pPr marL="2619336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549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3097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646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6194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743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9291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840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2389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ChangeArrowheads="1"/>
          </p:cNvSpPr>
          <p:nvPr/>
        </p:nvSpPr>
        <p:spPr bwMode="ltGray">
          <a:xfrm>
            <a:off x="0" y="0"/>
            <a:ext cx="14633575" cy="17283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none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endParaRPr lang="en-US" altLang="en-US" sz="2160" b="0" i="0" dirty="0">
              <a:solidFill>
                <a:srgbClr val="8D010F"/>
              </a:solidFill>
              <a:latin typeface="TradeGothic LT" panose="02000503020000020004" pitchFamily="2" charset="77"/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ltGray">
          <a:xfrm>
            <a:off x="432094" y="496896"/>
            <a:ext cx="10573176" cy="108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sp>
        <p:nvSpPr>
          <p:cNvPr id="42000" name="Rectangle 16"/>
          <p:cNvSpPr>
            <a:spLocks noChangeArrowheads="1"/>
          </p:cNvSpPr>
          <p:nvPr/>
        </p:nvSpPr>
        <p:spPr bwMode="auto">
          <a:xfrm>
            <a:off x="13626057" y="7659072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accent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 dirty="0">
              <a:solidFill>
                <a:schemeClr val="accent1"/>
              </a:solidFill>
              <a:latin typeface="TradeGothic LT Bold" panose="02000503020000020004" pitchFamily="2" charset="7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997CB4D-BD72-5944-A4B8-59100FCA44F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987" y="751774"/>
            <a:ext cx="2685494" cy="7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35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80" b="1" i="0">
          <a:solidFill>
            <a:schemeClr val="bg1"/>
          </a:solidFill>
          <a:latin typeface="TradeGothic LT CondEighteen" panose="02000606020000020004" pitchFamily="2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5pPr>
      <a:lvl6pPr marL="411549"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6pPr>
      <a:lvl7pPr marL="823097"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7pPr>
      <a:lvl8pPr marL="1234646"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8pPr>
      <a:lvl9pPr marL="1646194"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9pPr>
    </p:titleStyle>
    <p:bodyStyle>
      <a:lvl1pPr marL="308661" indent="-308661" algn="l" rtl="0" eaLnBrk="1" fontAlgn="base" hangingPunct="1">
        <a:spcBef>
          <a:spcPct val="0"/>
        </a:spcBef>
        <a:spcAft>
          <a:spcPct val="40000"/>
        </a:spcAft>
        <a:buChar char="•"/>
        <a:defRPr sz="2160">
          <a:solidFill>
            <a:schemeClr val="tx1"/>
          </a:solidFill>
          <a:latin typeface="TradeGothic LT" pitchFamily="2" charset="0"/>
          <a:ea typeface="+mn-ea"/>
          <a:cs typeface="+mn-cs"/>
        </a:defRPr>
      </a:lvl1pPr>
      <a:lvl2pPr marL="244357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TradeGothic LT" pitchFamily="2" charset="0"/>
        </a:defRPr>
      </a:lvl2pPr>
      <a:lvl3pPr marL="488714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TradeGothic LT" pitchFamily="2" charset="0"/>
        </a:defRPr>
      </a:lvl3pPr>
      <a:lvl4pPr marL="728784" indent="-238642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TradeGothic LT" pitchFamily="2" charset="0"/>
        </a:defRPr>
      </a:lvl4pPr>
      <a:lvl5pPr marL="973141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TradeGothic LT" pitchFamily="2" charset="0"/>
        </a:defRPr>
      </a:lvl5pPr>
      <a:lvl6pPr marL="1384690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+mn-lt"/>
        </a:defRPr>
      </a:lvl6pPr>
      <a:lvl7pPr marL="1796239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+mn-lt"/>
        </a:defRPr>
      </a:lvl7pPr>
      <a:lvl8pPr marL="2207787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+mn-lt"/>
        </a:defRPr>
      </a:lvl8pPr>
      <a:lvl9pPr marL="2619336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549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3097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646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6194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743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9291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840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2389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Unit 2.1 Task Recap</a:t>
            </a:r>
          </a:p>
          <a:p>
            <a:r>
              <a:rPr lang="en-GB" dirty="0"/>
              <a:t>Unit 2.2</a:t>
            </a:r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ELEC5620M</a:t>
            </a:r>
            <a:br>
              <a:rPr lang="en-GB" dirty="0"/>
            </a:br>
            <a:r>
              <a:rPr lang="en-GB" dirty="0"/>
              <a:t>Embedded Microprocessor System Design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32094" y="6131818"/>
            <a:ext cx="13769388" cy="1296144"/>
          </a:xfrm>
        </p:spPr>
        <p:txBody>
          <a:bodyPr/>
          <a:lstStyle/>
          <a:p>
            <a:r>
              <a:rPr lang="en-GB" dirty="0"/>
              <a:t>Dr David Cowell         Module Leader    d.m.j.cowell@leeds.ac.uk</a:t>
            </a:r>
          </a:p>
          <a:p>
            <a:pPr lvl="0"/>
            <a:r>
              <a:rPr lang="en-GB" dirty="0"/>
              <a:t>Prof Steven Freear</a:t>
            </a:r>
          </a:p>
        </p:txBody>
      </p:sp>
    </p:spTree>
    <p:extLst>
      <p:ext uri="{BB962C8B-B14F-4D97-AF65-F5344CB8AC3E}">
        <p14:creationId xmlns:p14="http://schemas.microsoft.com/office/powerpoint/2010/main" val="3263472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DACDF-27BF-E334-579D-6D20564DB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72C62B-AADD-4F7E-EC47-860B55249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A9 Private Timer</a:t>
            </a:r>
            <a:br>
              <a:rPr lang="en-GB" dirty="0"/>
            </a:br>
            <a:r>
              <a:rPr lang="en-GB" dirty="0"/>
              <a:t>Task 1 – Timer clock frequency?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11928-E74E-3D67-CEF9-482C62EC63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7" r="51882" b="951"/>
          <a:stretch/>
        </p:blipFill>
        <p:spPr>
          <a:xfrm rot="16200000">
            <a:off x="2780286" y="-420911"/>
            <a:ext cx="5976664" cy="1101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497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000049-1A89-8A15-B591-93042FC93A40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332011" y="1955354"/>
            <a:ext cx="9583487" cy="1200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DA7D037-049B-090C-6CEA-CF6A688C4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A9 Private Timer</a:t>
            </a:r>
            <a:br>
              <a:rPr lang="en-GB" dirty="0"/>
            </a:br>
            <a:r>
              <a:rPr lang="en-GB" dirty="0"/>
              <a:t>Task 1 – Timer clock frequency?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5E0752-CCBA-76EE-CB4E-E1EA79A15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35" y="3275882"/>
            <a:ext cx="2791215" cy="3720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D0A67C-0A9E-F735-D169-FCDCBB4B8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219" y="5123706"/>
            <a:ext cx="5427626" cy="1033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419237-0BC3-76A0-F08E-079746DB8E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1424" y="3616981"/>
            <a:ext cx="4829849" cy="2519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B90165-A1AA-F82B-CBAC-1CBA7AEB6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2571" y="6257685"/>
            <a:ext cx="8244570" cy="1674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8921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53CBD-A0A6-9F08-158B-0DFAB92CA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DCE7A7-7D8C-6B62-926C-F7FA0A89B380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332011" y="1955354"/>
            <a:ext cx="9583487" cy="1200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5772514-CB01-C70F-59C8-8F5C3241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A9 Private Timer</a:t>
            </a:r>
            <a:br>
              <a:rPr lang="en-GB" dirty="0"/>
            </a:br>
            <a:r>
              <a:rPr lang="en-GB" dirty="0"/>
              <a:t>Task 1 – Timer equation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F67355-7E64-5391-D797-4065C7283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35" y="3275882"/>
            <a:ext cx="2791215" cy="3720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5D2C90-8A7E-177B-401D-0C8C90D22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219" y="5123706"/>
            <a:ext cx="5427626" cy="1033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E5B45E-ED4C-3160-4775-1830A3A9C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1424" y="3616981"/>
            <a:ext cx="4829849" cy="2519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F128FD-0291-7A8C-8902-890E089279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2571" y="6257685"/>
            <a:ext cx="8244570" cy="1674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5920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B38AAE-0B02-F648-FAB7-14AD39A0B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A9 Private Timer</a:t>
            </a:r>
            <a:br>
              <a:rPr lang="en-GB" dirty="0"/>
            </a:br>
            <a:r>
              <a:rPr lang="en-GB" dirty="0"/>
              <a:t>Task 1 – Timer clock frequency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FBEB5F-CAA8-E0F5-0636-0C54642C9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11" y="4043586"/>
            <a:ext cx="11421243" cy="2458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31FE0F-A632-58BE-5600-D1F5015C684A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3"/>
          <a:stretch>
            <a:fillRect/>
          </a:stretch>
        </p:blipFill>
        <p:spPr>
          <a:xfrm>
            <a:off x="332011" y="1955354"/>
            <a:ext cx="9477275" cy="1924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9850AB-F3A6-0973-B3DF-093D2AF77B42}"/>
              </a:ext>
            </a:extLst>
          </p:cNvPr>
          <p:cNvCxnSpPr>
            <a:cxnSpLocks/>
          </p:cNvCxnSpPr>
          <p:nvPr/>
        </p:nvCxnSpPr>
        <p:spPr bwMode="auto">
          <a:xfrm>
            <a:off x="3428355" y="6441622"/>
            <a:ext cx="4385844" cy="0"/>
          </a:xfrm>
          <a:prstGeom prst="line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0B21AA2-44A4-3765-D01B-614367A8E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11" y="6635874"/>
            <a:ext cx="12933412" cy="1347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4182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DA4A35-5C75-CC3A-1D98-7C9B5AAD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A9 Private Timer</a:t>
            </a:r>
            <a:br>
              <a:rPr lang="en-GB" dirty="0"/>
            </a:br>
            <a:r>
              <a:rPr lang="en-GB" dirty="0"/>
              <a:t>Task 1 – Timer clock frequency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71FB4A-22AE-C2F4-455B-F8C033E2D5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7" r="51882" b="951"/>
          <a:stretch/>
        </p:blipFill>
        <p:spPr>
          <a:xfrm rot="16200000">
            <a:off x="2780286" y="-420911"/>
            <a:ext cx="5976664" cy="110172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12C314-24E9-F5B0-117C-8AB3931FDB8C}"/>
              </a:ext>
            </a:extLst>
          </p:cNvPr>
          <p:cNvSpPr txBox="1"/>
          <p:nvPr/>
        </p:nvSpPr>
        <p:spPr>
          <a:xfrm>
            <a:off x="6740723" y="4415820"/>
            <a:ext cx="7117654" cy="70788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dirty="0"/>
              <a:t>16 timer periods =   7.36 seconds … 1 period = 0.46 seconds</a:t>
            </a:r>
          </a:p>
          <a:p>
            <a:r>
              <a:rPr lang="en-GB" dirty="0"/>
              <a:t>32 timer periods = 14.23 seconds … 1 period = 0.44 seconds</a:t>
            </a:r>
          </a:p>
        </p:txBody>
      </p:sp>
    </p:spTree>
    <p:extLst>
      <p:ext uri="{BB962C8B-B14F-4D97-AF65-F5344CB8AC3E}">
        <p14:creationId xmlns:p14="http://schemas.microsoft.com/office/powerpoint/2010/main" val="1203311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C5097-78A7-601E-541F-477456174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67B2F4-00CD-3CA9-B4BF-FCC5529C2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A9 Private Timer</a:t>
            </a:r>
            <a:br>
              <a:rPr lang="en-GB" dirty="0"/>
            </a:br>
            <a:r>
              <a:rPr lang="en-GB" dirty="0"/>
              <a:t>Task 1 – Timer clock frequency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5C058AC-85A9-FDAE-CF65-A079187D75E5}"/>
                  </a:ext>
                </a:extLst>
              </p:cNvPr>
              <p:cNvSpPr txBox="1"/>
              <p:nvPr/>
            </p:nvSpPr>
            <p:spPr>
              <a:xfrm>
                <a:off x="0" y="4083731"/>
                <a:ext cx="8136904" cy="47809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Period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PrescalerValue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LoadValue</m:t>
                                  </m:r>
                                  <m:r>
                                    <a:rPr lang="en-GB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CLK</m:t>
                              </m:r>
                              <m: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Period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Prescale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Value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LoadValue</m:t>
                                  </m:r>
                                  <m:r>
                                    <a:rPr lang="en-GB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CLK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Period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CLK</m:t>
                          </m:r>
                        </m:num>
                        <m:den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PrescalerValue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LoadValue</m:t>
                              </m:r>
                              <m:r>
                                <a:rPr lang="en-GB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GB" b="0" dirty="0">
                  <a:ea typeface="Cambria Math" panose="02040503050406030204" pitchFamily="18" charset="0"/>
                </a:endParaRPr>
              </a:p>
              <a:p>
                <a:endParaRPr lang="en-GB" b="0" dirty="0"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=0.44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900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,000,000</m:t>
                          </m:r>
                        </m:num>
                        <m:den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100,000,000</m:t>
                              </m:r>
                              <m:r>
                                <a:rPr lang="en-GB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GB" b="0" dirty="0">
                  <a:ea typeface="Cambria Math" panose="02040503050406030204" pitchFamily="18" charset="0"/>
                </a:endParaRPr>
              </a:p>
              <a:p>
                <a:endParaRPr lang="en-GB" b="0" dirty="0">
                  <a:ea typeface="Cambria Math" panose="02040503050406030204" pitchFamily="18" charset="0"/>
                </a:endParaRPr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5C058AC-85A9-FDAE-CF65-A079187D7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83731"/>
                <a:ext cx="8136904" cy="47809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DE05DE7-B4C0-AE95-D750-C692669C9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84" y="1955354"/>
            <a:ext cx="8244570" cy="1674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B33B26-4E24-C424-C1B8-AE83E0872ECD}"/>
              </a:ext>
            </a:extLst>
          </p:cNvPr>
          <p:cNvSpPr txBox="1"/>
          <p:nvPr/>
        </p:nvSpPr>
        <p:spPr>
          <a:xfrm>
            <a:off x="7255917" y="3263692"/>
            <a:ext cx="7117654" cy="70788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dirty="0"/>
              <a:t>16 timer periods =   7.36 seconds … 1 period = 0.46 seconds</a:t>
            </a:r>
          </a:p>
          <a:p>
            <a:r>
              <a:rPr lang="en-GB" dirty="0"/>
              <a:t>32 timer periods = 14.23 seconds … 1 period = 0.44 seconds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2B269F-A077-8433-0AE6-107B762C94B6}"/>
              </a:ext>
            </a:extLst>
          </p:cNvPr>
          <p:cNvSpPr txBox="1"/>
          <p:nvPr/>
        </p:nvSpPr>
        <p:spPr>
          <a:xfrm>
            <a:off x="7770994" y="5159929"/>
            <a:ext cx="6146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Work out the clock frequency that drives the timer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14F035-DAD3-109F-3863-D139AE65CFD9}"/>
                  </a:ext>
                </a:extLst>
              </p:cNvPr>
              <p:cNvSpPr txBox="1"/>
              <p:nvPr/>
            </p:nvSpPr>
            <p:spPr>
              <a:xfrm>
                <a:off x="8251919" y="5886480"/>
                <a:ext cx="5184576" cy="14995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PERIPHCLK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𝐶𝐿𝐾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900</m:t>
                          </m:r>
                          <m:r>
                            <a:rPr lang="en-GB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MHz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=225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MHz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14F035-DAD3-109F-3863-D139AE65C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919" y="5886480"/>
                <a:ext cx="5184576" cy="14995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9460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050532-F4BC-DA24-67E5-6172B7A8335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1127784" y="6779891"/>
            <a:ext cx="13029763" cy="1296144"/>
          </a:xfrm>
        </p:spPr>
        <p:txBody>
          <a:bodyPr/>
          <a:lstStyle/>
          <a:p>
            <a:r>
              <a:rPr lang="en-GB" dirty="0"/>
              <a:t>1 second count rate                                                                                      </a:t>
            </a:r>
            <a:r>
              <a:rPr lang="en-GB" dirty="0" err="1"/>
              <a:t>Load_value</a:t>
            </a:r>
            <a:r>
              <a:rPr lang="en-GB" dirty="0"/>
              <a:t> = 249999999 !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56F58D-66DE-120F-7542-1391788E1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A9 Private Timer</a:t>
            </a:r>
            <a:br>
              <a:rPr lang="en-GB" dirty="0"/>
            </a:br>
            <a:r>
              <a:rPr lang="en-GB" dirty="0"/>
              <a:t>Task 2 – Non-Blocking Timer - Count 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ABD3E-6795-D10F-FBB5-DE45ABF7D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113" y="2027363"/>
            <a:ext cx="11075290" cy="42484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D6A5FA-A1BC-2B43-BEC6-86F2EEDA17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500" r="24750"/>
          <a:stretch/>
        </p:blipFill>
        <p:spPr>
          <a:xfrm>
            <a:off x="4076427" y="6587687"/>
            <a:ext cx="5549840" cy="936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1339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EC9A2D-343F-106C-85AA-E23376189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A9 Private Timer</a:t>
            </a:r>
            <a:br>
              <a:rPr lang="en-GB" dirty="0"/>
            </a:br>
            <a:r>
              <a:rPr lang="en-GB" dirty="0"/>
              <a:t>Task 2 – Non-Blocking Timer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BE1D74-2505-AA02-DD4A-54B5F708536D}"/>
              </a:ext>
            </a:extLst>
          </p:cNvPr>
          <p:cNvSpPr txBox="1">
            <a:spLocks noGrp="1"/>
          </p:cNvSpPr>
          <p:nvPr>
            <p:ph sz="half" idx="10"/>
          </p:nvPr>
        </p:nvSpPr>
        <p:spPr>
          <a:xfrm>
            <a:off x="431800" y="1998663"/>
            <a:ext cx="1376521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2000" b="1" dirty="0">
                <a:solidFill>
                  <a:srgbClr val="7F005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   </a:t>
            </a:r>
            <a:r>
              <a:rPr lang="en-GB" sz="2000" b="1" dirty="0" err="1">
                <a:solidFill>
                  <a:srgbClr val="7F005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const</a:t>
            </a:r>
            <a:r>
              <a:rPr lang="en-GB" sz="20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unsigned</a:t>
            </a:r>
            <a:r>
              <a:rPr lang="en-GB" sz="20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GB" sz="20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GB" sz="2000" b="1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blinkPeriod</a:t>
            </a:r>
            <a:r>
              <a:rPr lang="en-GB" sz="20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= 224999999;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   </a:t>
            </a:r>
            <a:r>
              <a:rPr lang="en-GB" sz="2000" b="1" dirty="0">
                <a:solidFill>
                  <a:srgbClr val="7F005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unsigned</a:t>
            </a:r>
            <a:r>
              <a:rPr lang="en-GB" sz="20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GB" sz="20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counter; </a:t>
            </a:r>
            <a:r>
              <a:rPr lang="en-GB" sz="2000" b="1" dirty="0">
                <a:solidFill>
                  <a:srgbClr val="3F7F5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//Create a loc</a:t>
            </a:r>
            <a:r>
              <a:rPr lang="en-GB" sz="2000" dirty="0">
                <a:solidFill>
                  <a:srgbClr val="3F7F5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al counter variable and initialise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   counter = 0;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2000" dirty="0"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(1) { </a:t>
            </a:r>
            <a:endParaRPr lang="en-GB" sz="2000" dirty="0"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  unsigned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currentTimerValue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= *</a:t>
            </a:r>
            <a:r>
              <a:rPr lang="en-GB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private_timer_value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  if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((</a:t>
            </a:r>
            <a:r>
              <a:rPr lang="en-GB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lastBlinkTimerValue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GB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currentTimerValue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) &gt;= </a:t>
            </a:r>
            <a:r>
              <a:rPr lang="en-GB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blinkPeriod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20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counter = counter+1; </a:t>
            </a:r>
            <a:r>
              <a:rPr lang="en-GB" sz="2000" dirty="0">
                <a:solidFill>
                  <a:srgbClr val="3F7F5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//Increment the counter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2000" dirty="0">
                <a:solidFill>
                  <a:srgbClr val="3F7F5F"/>
                </a:solidFill>
                <a:latin typeface="Consolas" panose="020B0609020204030204" pitchFamily="49" charset="0"/>
              </a:rPr>
              <a:t>           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lastBlinkTimerValue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lastBlinkTimerValue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blinkPeriod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  if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(*</a:t>
            </a:r>
            <a:r>
              <a:rPr lang="en-GB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private_timer_interrupt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&amp; 0x1) {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2000" dirty="0">
                <a:solidFill>
                  <a:srgbClr val="3F7F5F"/>
                </a:solidFill>
                <a:latin typeface="Consolas" panose="020B0609020204030204" pitchFamily="49" charset="0"/>
              </a:rPr>
              <a:t>// If the timer interrupt flag is set, clear the flag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*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private_timer_interrupt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= 0x1;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2000" dirty="0"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       *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LEDR_ptr</a:t>
            </a:r>
            <a:r>
              <a:rPr lang="en-GB" sz="20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= counter &amp; 0x3FF; </a:t>
            </a:r>
            <a:r>
              <a:rPr lang="en-GB" sz="2000" dirty="0">
                <a:solidFill>
                  <a:srgbClr val="3F7F5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// Use </a:t>
            </a:r>
            <a:r>
              <a:rPr lang="en-GB" sz="2000" dirty="0" err="1">
                <a:solidFill>
                  <a:srgbClr val="3F7F5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bitmasking</a:t>
            </a:r>
            <a:r>
              <a:rPr lang="en-GB" sz="2000" dirty="0">
                <a:solidFill>
                  <a:srgbClr val="3F7F5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to ensure only valid bits are set.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HPS_ResetWatchdog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785505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856B48-7BC6-A7EE-DBAC-9687B3F4161B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2202603" y="1998663"/>
            <a:ext cx="10223606" cy="549751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06D94CF-188B-2667-EC2A-1DA02F071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3</a:t>
            </a:r>
          </a:p>
        </p:txBody>
      </p:sp>
    </p:spTree>
    <p:extLst>
      <p:ext uri="{BB962C8B-B14F-4D97-AF65-F5344CB8AC3E}">
        <p14:creationId xmlns:p14="http://schemas.microsoft.com/office/powerpoint/2010/main" val="1497198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79D931-4644-6581-3AA9-BB909AD7B20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/*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 * This program provides a non-blocking example of code for the ARM A9 Private Timer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 */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#include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HPS_Watchdog</a:t>
            </a:r>
            <a:r>
              <a:rPr lang="en-GB" sz="1800" b="1" dirty="0">
                <a:solidFill>
                  <a:srgbClr val="2A00FF"/>
                </a:solidFill>
                <a:latin typeface="Consolas" panose="020B0609020204030204" pitchFamily="49" charset="0"/>
              </a:rPr>
              <a:t>/</a:t>
            </a:r>
            <a:r>
              <a:rPr lang="en-GB" sz="18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HPS_Watchdog.h</a:t>
            </a:r>
            <a:r>
              <a:rPr lang="en-GB" sz="18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#include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2A00FF"/>
                </a:solidFill>
                <a:latin typeface="Consolas" panose="020B0609020204030204" pitchFamily="49" charset="0"/>
              </a:rPr>
              <a:t>"DE1SoC_Addresses/DE1SoC_Addresses.h"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800" dirty="0"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MAX_LEDS 3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800" dirty="0"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//Main Function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/* Pointers to peripherals */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 Red LEDs base address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volatile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LEDR_ptr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*) LSC_BASE_RED_LEDS;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 ARM A9 Private Timer Load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volatile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private_timer_load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= (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*)(LSC_BASE_PRIV_TIM + 0x0); 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 ARM A9 Private Timer Value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volatile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private_timer_value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= (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*)(LSC_BASE_PRIV_TIM + 0x4); 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 ARM A9 Private Timer Control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volatile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private_timer_control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= (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*)(LSC_BASE_PRIV_TIM + 0x8); 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 ARM A9 Private Timer Interrupt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volatile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private_timer_interrupt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*)(LSC_BASE_PRIV_TIM + 0xC); 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800" dirty="0"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800" dirty="0"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/* Initialisation */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 Configure the ARM Private Timer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 Set the "Load" value of the timer to max value: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*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private_timer_load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= 0xFFFFFFFF; 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 Set the "</a:t>
            </a:r>
            <a:r>
              <a:rPr lang="en-GB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Prescaler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" value to 0, Enable the timer (E = 1), Set Automatic reload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 on overflow (A = 1), and disable ISR (I = 0)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nb-NO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*private_timer_control   = (0 &lt;&lt; 8) | (0 &lt;&lt; 2) | (1 &lt;&lt; 1) | (1 &lt;&lt; 0);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/* Main Run Loop */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800" dirty="0"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800" dirty="0"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/* Local Variables */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  unsigned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lastBlinkTimerValue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[MAX_LEDS] = {0};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task;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currentTimerValue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800" dirty="0"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//Set Timer Rate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blinkPeriod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[MAX_LEDS] = {224999999,22499999,2249999};  </a:t>
            </a:r>
            <a:r>
              <a:rPr lang="en-GB" sz="1800" b="1" dirty="0">
                <a:solidFill>
                  <a:srgbClr val="3F7F5F"/>
                </a:solidFill>
                <a:latin typeface="Consolas" panose="020B0609020204030204" pitchFamily="49" charset="0"/>
              </a:rPr>
              <a:t>// PERIPHCLK=225MHz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endParaRPr lang="en-GB" sz="1800" dirty="0"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(1) { 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 Check if it is time to blink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(task = 0; task &lt; MAX_LEDS; task++){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 Read the current time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currentTimerValue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= *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private_timer_value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800" dirty="0"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((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lastBlinkTimerValue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[task] -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currentTimerValue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 &gt;=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blinkPeriod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[task]) {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                //Invert the required LED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*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LEDR_ptr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= (*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LEDR_ptr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^ (1 &lt;&lt; task));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800" dirty="0"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                //Update the last blink timer values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lastBlinkTimerValue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[task] =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lastBlinkTimerValue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[task] -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blinkPeriod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[task];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800" dirty="0"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(*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private_timer_interrupt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&amp; 0x1) {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 If the timer interrupt flag is set, clear the flag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*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private_timer_interrupt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0x1;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800" dirty="0"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 Finally, reset the watchdog timer.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HPS_ResetWatchdog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7C7400-C977-1825-34F8-7D58EDEFE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3  - Possible solution</a:t>
            </a:r>
          </a:p>
        </p:txBody>
      </p:sp>
    </p:spTree>
    <p:extLst>
      <p:ext uri="{BB962C8B-B14F-4D97-AF65-F5344CB8AC3E}">
        <p14:creationId xmlns:p14="http://schemas.microsoft.com/office/powerpoint/2010/main" val="1740588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ECF917-1268-C771-288A-19FA89C9A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GitHub Classrooms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D2DA1D-4D68-3F8F-0FC5-19B9CB9FA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695" y="1787530"/>
            <a:ext cx="8564185" cy="59284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B14801-5DEC-2A91-EE5F-95CCF494C3BB}"/>
              </a:ext>
            </a:extLst>
          </p:cNvPr>
          <p:cNvSpPr txBox="1"/>
          <p:nvPr/>
        </p:nvSpPr>
        <p:spPr>
          <a:xfrm>
            <a:off x="1064955" y="7724761"/>
            <a:ext cx="128174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/>
              <a:t>Commit</a:t>
            </a:r>
            <a:r>
              <a:rPr lang="en-GB" dirty="0"/>
              <a:t> code and </a:t>
            </a:r>
            <a:r>
              <a:rPr lang="en-GB" u="sng" dirty="0"/>
              <a:t>push</a:t>
            </a:r>
            <a:r>
              <a:rPr lang="en-GB" dirty="0"/>
              <a:t> from GitHub desktop (See GitHub Intro lecture). </a:t>
            </a:r>
            <a:r>
              <a:rPr lang="en-GB" u="sng" dirty="0"/>
              <a:t>Check</a:t>
            </a:r>
            <a:r>
              <a:rPr lang="en-GB" dirty="0"/>
              <a:t> GitHub.com code shows.</a:t>
            </a:r>
          </a:p>
        </p:txBody>
      </p:sp>
    </p:spTree>
    <p:extLst>
      <p:ext uri="{BB962C8B-B14F-4D97-AF65-F5344CB8AC3E}">
        <p14:creationId xmlns:p14="http://schemas.microsoft.com/office/powerpoint/2010/main" val="707239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907BE-903A-BBCB-E2A4-92419A69C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2F2394-796C-259E-169B-EEA0A7223F1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/* Initialisation */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 Configure the ARM Private Timer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 Set the "Load" value of the timer to max value: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*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private_timer_load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= 0xFFFFFFFF; 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 Set the "</a:t>
            </a:r>
            <a:r>
              <a:rPr lang="en-GB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Prescaler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" value to 0, Enable the timer (E = 1), Set Automatic reload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 on overflow (A = 1), and disable ISR (I = 0)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nb-NO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*private_timer_control   = (0 &lt;&lt; 8) | (0 &lt;&lt; 2) | (1 &lt;&lt; 1) | (1 &lt;&lt; 0);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/* Main Run Loop */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800" dirty="0"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800" dirty="0"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/* Local Variables */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  unsigned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lastBlinkTimerValue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[MAX_LEDS] = {0};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task;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currentTimerValue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800" dirty="0"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//Set Timer Rate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blinkPeriod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[MAX_LEDS] = {224999999,22499999,2249999};  </a:t>
            </a:r>
            <a:r>
              <a:rPr lang="en-GB" sz="1800" b="1" dirty="0">
                <a:solidFill>
                  <a:srgbClr val="3F7F5F"/>
                </a:solidFill>
                <a:latin typeface="Consolas" panose="020B0609020204030204" pitchFamily="49" charset="0"/>
              </a:rPr>
              <a:t>// PERIPHCLK=225MHz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endParaRPr lang="en-GB" sz="1800" dirty="0"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(1) { 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 Check if it is time to blink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(task = 0; task &lt; MAX_LEDS; task++){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 Read the current time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currentTimerValue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= *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private_timer_value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800" dirty="0"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((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lastBlinkTimerValue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[task] -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currentTimerValue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 &gt;=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blinkPeriod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[task]) {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                //Invert the required LED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*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LEDR_ptr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= (*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LEDR_ptr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^ (1 &lt;&lt; task));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800" dirty="0"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                //Update the last blink timer values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lastBlinkTimerValue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[task] =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lastBlinkTimerValue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[task] -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blinkPeriod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[task];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800" dirty="0"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(*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private_timer_interrupt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&amp; 0x1) {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 If the timer interrupt flag is set, clear the flag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*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private_timer_interrupt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0x1;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800" dirty="0"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 Finally, reset the watchdog timer.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HPS_ResetWatchdog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13E0C3-A5E0-EE82-DF5D-09970BEC0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3  - Possible solution</a:t>
            </a:r>
          </a:p>
        </p:txBody>
      </p:sp>
    </p:spTree>
    <p:extLst>
      <p:ext uri="{BB962C8B-B14F-4D97-AF65-F5344CB8AC3E}">
        <p14:creationId xmlns:p14="http://schemas.microsoft.com/office/powerpoint/2010/main" val="3758398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5E25E-F2DE-78DD-77AD-A69BE8A1D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9C48AB-765C-704D-3CF5-69334BBD4FA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  while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(1) { 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 Check if it is time to blink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(task = 0; task &lt; MAX_LEDS; task++){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 Read the current time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currentTimerValue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= *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private_timer_value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800" dirty="0"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((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lastBlinkTimerValue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[task] -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currentTimerValue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 &gt;=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blinkPeriod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[task]) {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                //Invert the required LED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*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LEDR_ptr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= (*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LEDR_ptr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^ (1 &lt;&lt; task));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800" dirty="0"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                //Update the last blink timer values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lastBlinkTimerValue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[task] =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lastBlinkTimerValue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[task] -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blinkPeriod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[task];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(*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private_timer_interrupt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&amp; 0x1) {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 If the timer interrupt flag is set, clear the flag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*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private_timer_interrupt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0x1;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 Finally, reset the watchdog timer.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HPS_ResetWatchdog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82FE52-E772-98D6-D7B8-8DD0F60B6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3  - Possible solution</a:t>
            </a:r>
          </a:p>
        </p:txBody>
      </p:sp>
    </p:spTree>
    <p:extLst>
      <p:ext uri="{BB962C8B-B14F-4D97-AF65-F5344CB8AC3E}">
        <p14:creationId xmlns:p14="http://schemas.microsoft.com/office/powerpoint/2010/main" val="3546898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13D96-73F1-9236-10F7-833673241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4">
            <a:extLst>
              <a:ext uri="{FF2B5EF4-FFF2-40B4-BE49-F238E27FC236}">
                <a16:creationId xmlns:a16="http://schemas.microsoft.com/office/drawing/2014/main" id="{30235545-969C-92C4-20FA-E680D7EBE4B2}"/>
              </a:ext>
            </a:extLst>
          </p:cNvPr>
          <p:cNvSpPr txBox="1">
            <a:spLocks/>
          </p:cNvSpPr>
          <p:nvPr/>
        </p:nvSpPr>
        <p:spPr bwMode="ltGray">
          <a:xfrm>
            <a:off x="432094" y="2895543"/>
            <a:ext cx="3716341" cy="2440102"/>
          </a:xfrm>
          <a:prstGeom prst="rect">
            <a:avLst/>
          </a:prstGeom>
        </p:spPr>
        <p:txBody>
          <a:bodyPr lIns="0" tIns="0" rIns="0" bIns="0"/>
          <a:lstStyle>
            <a:lvl1pPr marL="0" indent="0" algn="l" rtl="0" eaLnBrk="1" fontAlgn="base" hangingPunct="1">
              <a:spcBef>
                <a:spcPct val="0"/>
              </a:spcBef>
              <a:spcAft>
                <a:spcPct val="40000"/>
              </a:spcAft>
              <a:buNone/>
              <a:defRPr lang="en-GB" sz="2880" b="0" i="0" kern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44357" indent="-242928" algn="l" rtl="0" eaLnBrk="1" fontAlgn="base" hangingPunct="1">
              <a:spcBef>
                <a:spcPct val="0"/>
              </a:spcBef>
              <a:spcAft>
                <a:spcPct val="40000"/>
              </a:spcAft>
              <a:buChar char="•"/>
              <a:defRPr sz="1800">
                <a:solidFill>
                  <a:schemeClr val="tx1"/>
                </a:solidFill>
                <a:latin typeface="TradeGothic LT" pitchFamily="2" charset="0"/>
              </a:defRPr>
            </a:lvl2pPr>
            <a:lvl3pPr marL="488714" indent="-242928" algn="l" rtl="0" eaLnBrk="1" fontAlgn="base" hangingPunct="1">
              <a:spcBef>
                <a:spcPct val="0"/>
              </a:spcBef>
              <a:spcAft>
                <a:spcPct val="40000"/>
              </a:spcAft>
              <a:buChar char="•"/>
              <a:defRPr sz="1800">
                <a:solidFill>
                  <a:schemeClr val="tx1"/>
                </a:solidFill>
                <a:latin typeface="TradeGothic LT" pitchFamily="2" charset="0"/>
              </a:defRPr>
            </a:lvl3pPr>
            <a:lvl4pPr marL="728784" indent="-238642" algn="l" rtl="0" eaLnBrk="1" fontAlgn="base" hangingPunct="1">
              <a:spcBef>
                <a:spcPct val="0"/>
              </a:spcBef>
              <a:spcAft>
                <a:spcPct val="40000"/>
              </a:spcAft>
              <a:buChar char="•"/>
              <a:defRPr sz="1800">
                <a:solidFill>
                  <a:schemeClr val="tx1"/>
                </a:solidFill>
                <a:latin typeface="TradeGothic LT" pitchFamily="2" charset="0"/>
              </a:defRPr>
            </a:lvl4pPr>
            <a:lvl5pPr marL="973141" indent="-242928" algn="l" rtl="0" eaLnBrk="1" fontAlgn="base" hangingPunct="1">
              <a:spcBef>
                <a:spcPct val="0"/>
              </a:spcBef>
              <a:spcAft>
                <a:spcPct val="40000"/>
              </a:spcAft>
              <a:buChar char="•"/>
              <a:defRPr sz="1800">
                <a:solidFill>
                  <a:schemeClr val="tx1"/>
                </a:solidFill>
                <a:latin typeface="TradeGothic LT" pitchFamily="2" charset="0"/>
              </a:defRPr>
            </a:lvl5pPr>
            <a:lvl6pPr marL="1384690" indent="-242928" algn="l" rtl="0" eaLnBrk="1" fontAlgn="base" hangingPunct="1">
              <a:spcBef>
                <a:spcPct val="0"/>
              </a:spcBef>
              <a:spcAft>
                <a:spcPct val="40000"/>
              </a:spcAft>
              <a:buChar char="•"/>
              <a:defRPr sz="1800">
                <a:solidFill>
                  <a:schemeClr val="tx1"/>
                </a:solidFill>
                <a:latin typeface="+mn-lt"/>
              </a:defRPr>
            </a:lvl6pPr>
            <a:lvl7pPr marL="1796239" indent="-242928" algn="l" rtl="0" eaLnBrk="1" fontAlgn="base" hangingPunct="1">
              <a:spcBef>
                <a:spcPct val="0"/>
              </a:spcBef>
              <a:spcAft>
                <a:spcPct val="40000"/>
              </a:spcAft>
              <a:buChar char="•"/>
              <a:defRPr sz="1800">
                <a:solidFill>
                  <a:schemeClr val="tx1"/>
                </a:solidFill>
                <a:latin typeface="+mn-lt"/>
              </a:defRPr>
            </a:lvl7pPr>
            <a:lvl8pPr marL="2207787" indent="-242928" algn="l" rtl="0" eaLnBrk="1" fontAlgn="base" hangingPunct="1">
              <a:spcBef>
                <a:spcPct val="0"/>
              </a:spcBef>
              <a:spcAft>
                <a:spcPct val="40000"/>
              </a:spcAft>
              <a:buChar char="•"/>
              <a:defRPr sz="1800">
                <a:solidFill>
                  <a:schemeClr val="tx1"/>
                </a:solidFill>
                <a:latin typeface="+mn-lt"/>
              </a:defRPr>
            </a:lvl8pPr>
            <a:lvl9pPr marL="2619336" indent="-242928" algn="l" rtl="0" eaLnBrk="1" fontAlgn="base" hangingPunct="1">
              <a:spcBef>
                <a:spcPct val="0"/>
              </a:spcBef>
              <a:spcAft>
                <a:spcPct val="40000"/>
              </a:spcAft>
              <a:buChar char="•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4321" b="1" dirty="0"/>
              <a:t>Unit 2.2</a:t>
            </a:r>
          </a:p>
          <a:p>
            <a:r>
              <a:rPr lang="en-GB" b="1" dirty="0"/>
              <a:t>Bare Metal Drivers</a:t>
            </a:r>
          </a:p>
          <a:p>
            <a:pPr marL="701557" lvl="1" indent="-457200">
              <a:buFont typeface="Arial" panose="020B0604020202020204" pitchFamily="34" charset="0"/>
              <a:buChar char="•"/>
            </a:pPr>
            <a:r>
              <a:rPr lang="en-GB" b="1" dirty="0"/>
              <a:t>Servo Motor Driver</a:t>
            </a:r>
          </a:p>
          <a:p>
            <a:pPr marL="701557" lvl="1" indent="-457200">
              <a:buFont typeface="Arial" panose="020B0604020202020204" pitchFamily="34" charset="0"/>
              <a:buChar char="•"/>
            </a:pPr>
            <a:r>
              <a:rPr lang="en-GB" b="1" dirty="0"/>
              <a:t>A9 Private Timer Driver Task</a:t>
            </a:r>
          </a:p>
        </p:txBody>
      </p:sp>
    </p:spTree>
    <p:extLst>
      <p:ext uri="{BB962C8B-B14F-4D97-AF65-F5344CB8AC3E}">
        <p14:creationId xmlns:p14="http://schemas.microsoft.com/office/powerpoint/2010/main" val="718083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E4D4E6-0CFD-454D-A692-8C1E73977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Task: Servo Driver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F39388-3C06-4F8E-918F-148496D64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094" y="2237228"/>
            <a:ext cx="11355385" cy="28864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A7EDB30-5A62-4711-839C-1F26851DD804}"/>
              </a:ext>
            </a:extLst>
          </p:cNvPr>
          <p:cNvSpPr/>
          <p:nvPr/>
        </p:nvSpPr>
        <p:spPr>
          <a:xfrm>
            <a:off x="432094" y="5610919"/>
            <a:ext cx="1386946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Servo_initialise</a:t>
            </a:r>
            <a:r>
              <a:rPr lang="en-GB" sz="2800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2800" dirty="0">
                <a:solidFill>
                  <a:srgbClr val="FF8000"/>
                </a:solidFill>
                <a:latin typeface="Consolas" panose="020B0609020204030204" pitchFamily="49" charset="0"/>
              </a:rPr>
              <a:t>0xFF2000C0</a:t>
            </a:r>
            <a:r>
              <a:rPr lang="en-GB" sz="2800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sz="2800" dirty="0">
                <a:solidFill>
                  <a:srgbClr val="008000"/>
                </a:solidFill>
                <a:latin typeface="Consolas" panose="020B0609020204030204" pitchFamily="49" charset="0"/>
              </a:rPr>
              <a:t>//Initialise Servo Controller</a:t>
            </a:r>
          </a:p>
          <a:p>
            <a:r>
              <a:rPr lang="en-GB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Servo_enable</a:t>
            </a:r>
            <a:r>
              <a:rPr lang="en-GB" sz="2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280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2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true</a:t>
            </a:r>
            <a:r>
              <a:rPr lang="en-GB" sz="2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2800" dirty="0">
                <a:solidFill>
                  <a:srgbClr val="008000"/>
                </a:solidFill>
                <a:latin typeface="Consolas" panose="020B0609020204030204" pitchFamily="49" charset="0"/>
              </a:rPr>
              <a:t>//Enable Servo 0.</a:t>
            </a:r>
          </a:p>
          <a:p>
            <a:r>
              <a:rPr lang="en-GB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Servo_pulseWidthRange</a:t>
            </a:r>
            <a:r>
              <a:rPr lang="en-GB" sz="28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GB" sz="280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GB" sz="28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true</a:t>
            </a:r>
            <a:r>
              <a:rPr lang="en-GB" sz="2800" b="1" dirty="0">
                <a:solidFill>
                  <a:srgbClr val="000080"/>
                </a:solidFill>
                <a:latin typeface="Consolas" panose="020B0609020204030204" pitchFamily="49" charset="0"/>
              </a:rPr>
              <a:t>),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>
                <a:solidFill>
                  <a:srgbClr val="008000"/>
                </a:solidFill>
                <a:latin typeface="Consolas" panose="020B0609020204030204" pitchFamily="49" charset="0"/>
              </a:rPr>
              <a:t>//Double pulse width.</a:t>
            </a:r>
          </a:p>
        </p:txBody>
      </p:sp>
    </p:spTree>
    <p:extLst>
      <p:ext uri="{BB962C8B-B14F-4D97-AF65-F5344CB8AC3E}">
        <p14:creationId xmlns:p14="http://schemas.microsoft.com/office/powerpoint/2010/main" val="2580473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45DA5A-33FA-49EF-B2ED-307DC37B1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Bare Metal Drivers</a:t>
            </a:r>
            <a:br>
              <a:rPr lang="en-GB" dirty="0"/>
            </a:br>
            <a:r>
              <a:rPr lang="en-GB" dirty="0"/>
              <a:t>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78D940-5D29-F334-1E85-679FE2B0C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390" y="2020052"/>
            <a:ext cx="9747869" cy="591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67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070EDF-1635-405B-916B-EC3A9F14203F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1325219" y="1998662"/>
            <a:ext cx="11983137" cy="606294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7626A0D-3AAF-4EF7-A5AC-DED8E99ED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Servo and LCD Connection</a:t>
            </a:r>
          </a:p>
        </p:txBody>
      </p:sp>
    </p:spTree>
    <p:extLst>
      <p:ext uri="{BB962C8B-B14F-4D97-AF65-F5344CB8AC3E}">
        <p14:creationId xmlns:p14="http://schemas.microsoft.com/office/powerpoint/2010/main" val="31501407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D8B139-0501-5DDB-AC35-F7A6F2AC906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EC3B4D-6592-2C9A-48FD-B726EB883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Servo Driver 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32C5DA-0285-A8FF-5D72-F7ADF4AD1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80" y="2005086"/>
            <a:ext cx="7542479" cy="82311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C11ECF-8B60-CD17-C90E-5CC03D63FD45}"/>
              </a:ext>
            </a:extLst>
          </p:cNvPr>
          <p:cNvSpPr txBox="1"/>
          <p:nvPr/>
        </p:nvSpPr>
        <p:spPr>
          <a:xfrm>
            <a:off x="6812731" y="4187602"/>
            <a:ext cx="7452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Useful debugging tool – allows break point upon a driver error</a:t>
            </a:r>
          </a:p>
        </p:txBody>
      </p:sp>
    </p:spTree>
    <p:extLst>
      <p:ext uri="{BB962C8B-B14F-4D97-AF65-F5344CB8AC3E}">
        <p14:creationId xmlns:p14="http://schemas.microsoft.com/office/powerpoint/2010/main" val="15837772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27F63-3D68-16FF-F19B-383E55D4B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F3D3C6-B361-37B9-F3BA-B7B7DC0F901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37C062-2C12-813A-77DF-168E9869C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Servo Driver 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00549F-A76D-093C-671F-AD8D5E0D43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370"/>
          <a:stretch/>
        </p:blipFill>
        <p:spPr>
          <a:xfrm>
            <a:off x="422380" y="1883346"/>
            <a:ext cx="7542479" cy="61429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E36962-84ED-3F13-8D20-60C55C0750D1}"/>
              </a:ext>
            </a:extLst>
          </p:cNvPr>
          <p:cNvSpPr txBox="1"/>
          <p:nvPr/>
        </p:nvSpPr>
        <p:spPr>
          <a:xfrm>
            <a:off x="5300563" y="3827562"/>
            <a:ext cx="76177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Custom datatype to contain </a:t>
            </a:r>
            <a:r>
              <a:rPr lang="en-GB" u="sng" dirty="0"/>
              <a:t>all</a:t>
            </a:r>
            <a:r>
              <a:rPr lang="en-GB" dirty="0"/>
              <a:t> information about our Servo Driver!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0954B-DE81-F06F-16D1-05845A729596}"/>
              </a:ext>
            </a:extLst>
          </p:cNvPr>
          <p:cNvSpPr txBox="1"/>
          <p:nvPr/>
        </p:nvSpPr>
        <p:spPr>
          <a:xfrm>
            <a:off x="8036867" y="4258610"/>
            <a:ext cx="3466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Simple initialisation functions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AD7F03-EB2B-314E-1FF8-EDC0CF863A24}"/>
              </a:ext>
            </a:extLst>
          </p:cNvPr>
          <p:cNvSpPr txBox="1"/>
          <p:nvPr/>
        </p:nvSpPr>
        <p:spPr>
          <a:xfrm>
            <a:off x="8036867" y="5227652"/>
            <a:ext cx="3406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Simple operational functions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23BCCB-8CE1-987C-0BA3-50DFFFF2A18C}"/>
              </a:ext>
            </a:extLst>
          </p:cNvPr>
          <p:cNvSpPr txBox="1"/>
          <p:nvPr/>
        </p:nvSpPr>
        <p:spPr>
          <a:xfrm>
            <a:off x="8339995" y="6347874"/>
            <a:ext cx="6207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No pointers manually coded in the main function!</a:t>
            </a:r>
          </a:p>
        </p:txBody>
      </p:sp>
    </p:spTree>
    <p:extLst>
      <p:ext uri="{BB962C8B-B14F-4D97-AF65-F5344CB8AC3E}">
        <p14:creationId xmlns:p14="http://schemas.microsoft.com/office/powerpoint/2010/main" val="2119411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3F1EA4-75E2-5979-E5D1-8F4F97C27E9B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 rotWithShape="1">
          <a:blip r:embed="rId2"/>
          <a:srcRect l="3648"/>
          <a:stretch/>
        </p:blipFill>
        <p:spPr>
          <a:xfrm>
            <a:off x="260003" y="2986938"/>
            <a:ext cx="5678004" cy="2837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483152-42F0-D692-1EA6-D225E6253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Driver Contexts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37ED5A-BD07-352B-D86C-69EBFEC35176}"/>
              </a:ext>
            </a:extLst>
          </p:cNvPr>
          <p:cNvCxnSpPr>
            <a:cxnSpLocks/>
            <a:stCxn id="16" idx="1"/>
          </p:cNvCxnSpPr>
          <p:nvPr/>
        </p:nvCxnSpPr>
        <p:spPr bwMode="auto">
          <a:xfrm flipH="1">
            <a:off x="3716387" y="4263536"/>
            <a:ext cx="2592288" cy="23763"/>
          </a:xfrm>
          <a:prstGeom prst="straightConnector1">
            <a:avLst/>
          </a:prstGeom>
          <a:solidFill>
            <a:schemeClr val="hlink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1B211BF-3150-D5D8-6099-46B2C6F1E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675" y="2703123"/>
            <a:ext cx="8101190" cy="3120826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58D7318-635F-B482-2EA9-415A512072AE}"/>
              </a:ext>
            </a:extLst>
          </p:cNvPr>
          <p:cNvSpPr txBox="1"/>
          <p:nvPr/>
        </p:nvSpPr>
        <p:spPr>
          <a:xfrm>
            <a:off x="6380683" y="5947732"/>
            <a:ext cx="74104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Utils/</a:t>
            </a:r>
            <a:r>
              <a:rPr lang="en-GB" dirty="0" err="1">
                <a:latin typeface="Consolas" panose="020B0609020204030204" pitchFamily="49" charset="0"/>
              </a:rPr>
              <a:t>driver_ctx.h</a:t>
            </a:r>
            <a:r>
              <a:rPr lang="en-GB" dirty="0"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FCDEEB-A680-4A57-2990-7B83204A47AC}"/>
              </a:ext>
            </a:extLst>
          </p:cNvPr>
          <p:cNvSpPr txBox="1"/>
          <p:nvPr/>
        </p:nvSpPr>
        <p:spPr>
          <a:xfrm>
            <a:off x="257703" y="5900077"/>
            <a:ext cx="74104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DE1SoC_Servo.h</a:t>
            </a:r>
          </a:p>
        </p:txBody>
      </p:sp>
    </p:spTree>
    <p:extLst>
      <p:ext uri="{BB962C8B-B14F-4D97-AF65-F5344CB8AC3E}">
        <p14:creationId xmlns:p14="http://schemas.microsoft.com/office/powerpoint/2010/main" val="1938221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0137FE-7C8D-5257-8580-256D46D5A5B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3D71F7-D300-33B8-5755-62B97D67A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Servo Driver Initialisation </a:t>
            </a:r>
            <a:r>
              <a:rPr lang="fr-FR" dirty="0" err="1"/>
              <a:t>functions</a:t>
            </a:r>
            <a:br>
              <a:rPr lang="fr-FR" dirty="0"/>
            </a:br>
            <a:r>
              <a:rPr lang="fr-FR" dirty="0"/>
              <a:t>DE1SoC_Servo.c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191F18-786D-606C-551D-87BD3929E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11" y="1955354"/>
            <a:ext cx="13413757" cy="1044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366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B702AA-3034-4B8D-AD75-0FDC1BA91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ELEC5620M Assessment Summary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62DF35-E938-6D9D-07EA-1437F9DB48E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C21739-0673-7C9C-98FA-CEDAFA2F6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2" y="1811338"/>
            <a:ext cx="14455775" cy="5901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A784CC8-BDF8-A449-A185-4247F21ED566}"/>
              </a:ext>
            </a:extLst>
          </p:cNvPr>
          <p:cNvSpPr/>
          <p:nvPr/>
        </p:nvSpPr>
        <p:spPr bwMode="auto">
          <a:xfrm>
            <a:off x="9360736" y="3631245"/>
            <a:ext cx="5112568" cy="59199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adeGothic LT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379202-50AB-010F-D7CC-BE909B09B526}"/>
              </a:ext>
            </a:extLst>
          </p:cNvPr>
          <p:cNvSpPr txBox="1"/>
          <p:nvPr/>
        </p:nvSpPr>
        <p:spPr>
          <a:xfrm>
            <a:off x="1484140" y="1897698"/>
            <a:ext cx="6336704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GB" sz="1800" b="1" dirty="0"/>
              <a:t>ELEC5566M</a:t>
            </a:r>
          </a:p>
        </p:txBody>
      </p:sp>
    </p:spTree>
    <p:extLst>
      <p:ext uri="{BB962C8B-B14F-4D97-AF65-F5344CB8AC3E}">
        <p14:creationId xmlns:p14="http://schemas.microsoft.com/office/powerpoint/2010/main" val="18115289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C773B-0859-08D6-9B31-34C5E3BF4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449417-18BF-C59F-9080-27D99E0082C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8E26AA-1430-98C6-0D7C-657506C6C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Servo Driver Initialisation </a:t>
            </a:r>
            <a:r>
              <a:rPr lang="fr-FR" dirty="0" err="1"/>
              <a:t>functions</a:t>
            </a:r>
            <a:br>
              <a:rPr lang="fr-FR" dirty="0"/>
            </a:br>
            <a:r>
              <a:rPr lang="fr-FR" dirty="0"/>
              <a:t>DE1SoC_Servo.c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16823B-0D08-CC3E-B30C-1376C704A4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310"/>
          <a:stretch/>
        </p:blipFill>
        <p:spPr>
          <a:xfrm>
            <a:off x="332011" y="1811338"/>
            <a:ext cx="13413757" cy="63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7394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58C7B8-8560-EB68-43C0-705A565F8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Servo Driver User Facing Enable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B0D6EE-255E-858E-CB87-C7F260742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11" y="1998738"/>
            <a:ext cx="13303519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10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24168-15B0-8E12-5469-40339B829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A2F4AB-9506-D18A-452E-FC9F96C24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Servo Driver User Facing Enable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0A444F-6CD7-287B-1BE0-24CD6F450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11" y="1998738"/>
            <a:ext cx="13303519" cy="50584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0F9BB7-C3F5-5734-8F06-A093AC875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225" y="4306491"/>
            <a:ext cx="12285339" cy="3139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2904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A954B5-F6BC-97B1-20F6-ED98779DB0B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volatile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servo_ptr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*)&amp;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GB" sz="1800" b="1" dirty="0">
                <a:solidFill>
                  <a:srgbClr val="0000C0"/>
                </a:solidFill>
                <a:latin typeface="Consolas" panose="020B0609020204030204" pitchFamily="49" charset="0"/>
              </a:rPr>
              <a:t>base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[channel];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//Array notation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Aft>
                <a:spcPts val="600"/>
              </a:spcAft>
            </a:pP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volatile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servo_ptr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*)&amp;(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GB" sz="1800" b="1" dirty="0">
                <a:solidFill>
                  <a:srgbClr val="0000C0"/>
                </a:solidFill>
                <a:latin typeface="Consolas" panose="020B0609020204030204" pitchFamily="49" charset="0"/>
              </a:rPr>
              <a:t>base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[channel]);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 //Brackets clarify address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Aft>
                <a:spcPts val="600"/>
              </a:spcAft>
            </a:pP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volatile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servo_ptr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*)&amp;*(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GB" sz="1800" b="1" dirty="0">
                <a:solidFill>
                  <a:srgbClr val="0000C0"/>
                </a:solidFill>
                <a:latin typeface="Consolas" panose="020B0609020204030204" pitchFamily="49" charset="0"/>
              </a:rPr>
              <a:t>base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     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//Without array of base addresses</a:t>
            </a:r>
          </a:p>
          <a:p>
            <a:pPr algn="l">
              <a:spcAft>
                <a:spcPts val="600"/>
              </a:spcAft>
            </a:pP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array_value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 (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GB" sz="1800" b="1" dirty="0">
                <a:solidFill>
                  <a:srgbClr val="0000C0"/>
                </a:solidFill>
                <a:latin typeface="Consolas" panose="020B0609020204030204" pitchFamily="49" charset="0"/>
              </a:rPr>
              <a:t>base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[channel]);</a:t>
            </a:r>
          </a:p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array_address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&amp;(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GB" sz="1800" b="1" dirty="0">
                <a:solidFill>
                  <a:srgbClr val="0000C0"/>
                </a:solidFill>
                <a:latin typeface="Consolas" panose="020B0609020204030204" pitchFamily="49" charset="0"/>
              </a:rPr>
              <a:t>base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[channel]);</a:t>
            </a:r>
          </a:p>
          <a:p>
            <a:pPr algn="l">
              <a:spcBef>
                <a:spcPts val="0"/>
              </a:spcBef>
              <a:spcAft>
                <a:spcPts val="600"/>
              </a:spcAft>
            </a:pP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pointer_v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alue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 *(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GB" sz="1800" b="1" dirty="0">
                <a:solidFill>
                  <a:srgbClr val="0000C0"/>
                </a:solidFill>
                <a:latin typeface="Consolas" panose="020B0609020204030204" pitchFamily="49" charset="0"/>
              </a:rPr>
              <a:t>base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pointer_address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&amp;*(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GB" sz="1800" b="1" dirty="0">
                <a:solidFill>
                  <a:srgbClr val="0000C0"/>
                </a:solidFill>
                <a:latin typeface="Consolas" panose="020B0609020204030204" pitchFamily="49" charset="0"/>
              </a:rPr>
              <a:t>base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B8C99B-9A3B-0173-1338-618CE3ACD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Pointer, addresses and arrays</a:t>
            </a:r>
          </a:p>
        </p:txBody>
      </p:sp>
    </p:spTree>
    <p:extLst>
      <p:ext uri="{BB962C8B-B14F-4D97-AF65-F5344CB8AC3E}">
        <p14:creationId xmlns:p14="http://schemas.microsoft.com/office/powerpoint/2010/main" val="9004698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31921-3A41-598F-A969-A8FC8D39E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F74011-C380-712E-B6E9-325B60868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Servo Driver User Facing Enable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667379-5BD9-247F-E893-13E6135DA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11" y="1998738"/>
            <a:ext cx="13303519" cy="50584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85998-E068-EDBE-5E3F-310D4F3A6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225" y="4306491"/>
            <a:ext cx="12285339" cy="3139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7A5FD3-12B9-898F-2B1B-B9CF8FE5EF46}"/>
              </a:ext>
            </a:extLst>
          </p:cNvPr>
          <p:cNvSpPr txBox="1"/>
          <p:nvPr/>
        </p:nvSpPr>
        <p:spPr>
          <a:xfrm>
            <a:off x="9949498" y="5727979"/>
            <a:ext cx="40190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Manipulation of </a:t>
            </a:r>
            <a:r>
              <a:rPr lang="en-GB" dirty="0" err="1">
                <a:solidFill>
                  <a:srgbClr val="0070C0"/>
                </a:solidFill>
                <a:latin typeface="Consolas" panose="020B0609020204030204" pitchFamily="49" charset="0"/>
              </a:rPr>
              <a:t>servo_ptr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70C0"/>
                </a:solidFill>
              </a:rPr>
              <a:t>value</a:t>
            </a:r>
            <a:br>
              <a:rPr lang="en-GB" dirty="0">
                <a:solidFill>
                  <a:srgbClr val="0070C0"/>
                </a:solidFill>
              </a:rPr>
            </a:br>
            <a:r>
              <a:rPr lang="en-GB" dirty="0">
                <a:solidFill>
                  <a:srgbClr val="0070C0"/>
                </a:solidFill>
              </a:rPr>
              <a:t>will directly update the</a:t>
            </a:r>
          </a:p>
          <a:p>
            <a:r>
              <a:rPr lang="en-GB" dirty="0">
                <a:solidFill>
                  <a:srgbClr val="0070C0"/>
                </a:solidFill>
              </a:rPr>
              <a:t>memory mapped peripheral!!!</a:t>
            </a:r>
          </a:p>
        </p:txBody>
      </p:sp>
    </p:spTree>
    <p:extLst>
      <p:ext uri="{BB962C8B-B14F-4D97-AF65-F5344CB8AC3E}">
        <p14:creationId xmlns:p14="http://schemas.microsoft.com/office/powerpoint/2010/main" val="28111431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416989-3AA7-2067-D49E-F68C5D258DE3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310621" y="1883346"/>
            <a:ext cx="6070062" cy="607394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5E8C292-F923-A9EB-55A2-E97D4EEBE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Main Task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0A702F5-74FA-48CF-4862-920F48036043}"/>
              </a:ext>
            </a:extLst>
          </p:cNvPr>
          <p:cNvCxnSpPr>
            <a:cxnSpLocks/>
          </p:cNvCxnSpPr>
          <p:nvPr/>
        </p:nvCxnSpPr>
        <p:spPr bwMode="auto">
          <a:xfrm flipH="1">
            <a:off x="2924299" y="5051698"/>
            <a:ext cx="3240360" cy="0"/>
          </a:xfrm>
          <a:prstGeom prst="straightConnector1">
            <a:avLst/>
          </a:prstGeom>
          <a:solidFill>
            <a:schemeClr val="hlink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DC88134-A4DB-9590-1DEE-E182AA1E0190}"/>
              </a:ext>
            </a:extLst>
          </p:cNvPr>
          <p:cNvSpPr txBox="1"/>
          <p:nvPr/>
        </p:nvSpPr>
        <p:spPr>
          <a:xfrm>
            <a:off x="4745890" y="4697755"/>
            <a:ext cx="9577064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-GB" sz="2000" dirty="0">
                <a:solidFill>
                  <a:srgbClr val="3F7F5F"/>
                </a:solidFill>
                <a:latin typeface="Consolas" panose="020B0609020204030204" pitchFamily="49" charset="0"/>
              </a:rPr>
              <a:t>//Read Back Current Value from A9 Timer</a:t>
            </a:r>
          </a:p>
          <a:p>
            <a:pPr algn="l"/>
            <a:r>
              <a:rPr lang="en-GB" sz="2000" dirty="0" err="1">
                <a:solidFill>
                  <a:srgbClr val="005032"/>
                </a:solidFill>
                <a:latin typeface="Consolas" panose="020B0609020204030204" pitchFamily="49" charset="0"/>
              </a:rPr>
              <a:t>HpsErr_t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Timer_currentValue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en-GB" sz="2000" b="1" dirty="0" err="1">
                <a:solidFill>
                  <a:srgbClr val="005032"/>
                </a:solidFill>
                <a:latin typeface="Consolas" panose="020B0609020204030204" pitchFamily="49" charset="0"/>
              </a:rPr>
              <a:t>PTimerCtx_t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* value);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FCF451-CE6B-777B-68E4-CBAA2F7A1129}"/>
              </a:ext>
            </a:extLst>
          </p:cNvPr>
          <p:cNvSpPr txBox="1"/>
          <p:nvPr/>
        </p:nvSpPr>
        <p:spPr>
          <a:xfrm>
            <a:off x="6854189" y="5627762"/>
            <a:ext cx="7462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How can we read a value when our return value is an error flag?</a:t>
            </a:r>
          </a:p>
        </p:txBody>
      </p:sp>
    </p:spTree>
    <p:extLst>
      <p:ext uri="{BB962C8B-B14F-4D97-AF65-F5344CB8AC3E}">
        <p14:creationId xmlns:p14="http://schemas.microsoft.com/office/powerpoint/2010/main" val="15285773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091CC-2516-40BC-D5FE-ED61C67B539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 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swap(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* a,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* b)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 Access input arguments values using pointers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temp = *a;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*a = *b;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//Manipulate pointer values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*b = temp;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0;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//Return success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x = 123;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y = 456;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swap(&amp;x, &amp;y);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 Pass address of variables as inputs to function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 Now, x=456 &amp; y=123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kumimoji="0" lang="en-US" altLang="en-US" sz="3200" b="0" i="0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7B0163-FB08-41C9-A45B-9FC530FD0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Returning multiple values - Pass by Reference</a:t>
            </a:r>
          </a:p>
        </p:txBody>
      </p:sp>
    </p:spTree>
    <p:extLst>
      <p:ext uri="{BB962C8B-B14F-4D97-AF65-F5344CB8AC3E}">
        <p14:creationId xmlns:p14="http://schemas.microsoft.com/office/powerpoint/2010/main" val="4651798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FB18B-27C2-603D-57E3-A6B24CB30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B56BD7-E7BB-85DC-1BD0-B74C9C2A645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 err="1">
                <a:solidFill>
                  <a:srgbClr val="005032"/>
                </a:solidFill>
                <a:latin typeface="Consolas" panose="020B0609020204030204" pitchFamily="49" charset="0"/>
              </a:rPr>
              <a:t>PTimerCtx_t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timerCtx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timerCurrentValue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exitOnFail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Timer_currentValue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timerCtx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timerCurrentValue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),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//Enable Timer Controller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i="1" dirty="0">
                <a:solidFill>
                  <a:srgbClr val="0000C0"/>
                </a:solidFill>
                <a:latin typeface="Consolas" panose="020B0609020204030204" pitchFamily="49" charset="0"/>
              </a:rPr>
              <a:t>ERR_SUCCESS</a:t>
            </a:r>
            <a:r>
              <a:rPr lang="en-GB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);                                 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//Exit if not successful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8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8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//Read Back Current Value from A9 Timer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 err="1">
                <a:solidFill>
                  <a:srgbClr val="005032"/>
                </a:solidFill>
                <a:latin typeface="Consolas" panose="020B0609020204030204" pitchFamily="49" charset="0"/>
              </a:rPr>
              <a:t>HpsErr_t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Timer_currentValue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en-GB" sz="1800" b="1" dirty="0" err="1">
                <a:solidFill>
                  <a:srgbClr val="005032"/>
                </a:solidFill>
                <a:latin typeface="Consolas" panose="020B0609020204030204" pitchFamily="49" charset="0"/>
              </a:rPr>
              <a:t>PTimerCtx_t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* value) {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solidFill>
                  <a:srgbClr val="005032"/>
                </a:solidFill>
                <a:latin typeface="Consolas" panose="020B0609020204030204" pitchFamily="49" charset="0"/>
              </a:rPr>
              <a:t>    </a:t>
            </a:r>
            <a:r>
              <a:rPr lang="fr-FR" sz="1800" dirty="0" err="1">
                <a:solidFill>
                  <a:srgbClr val="005032"/>
                </a:solidFill>
                <a:latin typeface="Consolas" panose="020B0609020204030204" pitchFamily="49" charset="0"/>
              </a:rPr>
              <a:t>HpsErr_t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status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DriverContextValidate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(IS_ERROR(status))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status;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800" dirty="0"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    // Read the Current Timer Value.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volatile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timer_ptr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*)&amp;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GB" sz="1800" b="1" dirty="0">
                <a:solidFill>
                  <a:srgbClr val="0000C0"/>
                </a:solidFill>
                <a:latin typeface="Consolas" panose="020B0609020204030204" pitchFamily="49" charset="0"/>
              </a:rPr>
              <a:t>base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[0]; </a:t>
            </a:r>
            <a:endParaRPr lang="en-GB" sz="1800" b="1" u="sng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temp;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temp =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timer_ptr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[TIMER_VALUE];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*value = temp;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ERR_SUCCESS</a:t>
            </a:r>
            <a:r>
              <a:rPr lang="en-GB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32A494-CAE9-2E3B-C660-F850FB2F6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Return </a:t>
            </a:r>
            <a:r>
              <a:rPr lang="en-GB" dirty="0" err="1"/>
              <a:t>currentValue</a:t>
            </a:r>
            <a:r>
              <a:rPr lang="en-GB" dirty="0"/>
              <a:t> using - Pass by value</a:t>
            </a:r>
          </a:p>
        </p:txBody>
      </p:sp>
    </p:spTree>
    <p:extLst>
      <p:ext uri="{BB962C8B-B14F-4D97-AF65-F5344CB8AC3E}">
        <p14:creationId xmlns:p14="http://schemas.microsoft.com/office/powerpoint/2010/main" val="21352908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30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1FB69-3B7D-4782-91DE-9EE467672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149DB7E-69D4-0905-EB63-01E7FA6791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Assignment 1</a:t>
            </a:r>
            <a:br>
              <a:rPr lang="en-GB" dirty="0"/>
            </a:br>
            <a:br>
              <a:rPr lang="en-GB" dirty="0"/>
            </a:br>
            <a:r>
              <a:rPr lang="en-GB" b="1" u="sng" dirty="0"/>
              <a:t>Deadline 11</a:t>
            </a:r>
            <a:r>
              <a:rPr lang="en-GB" b="1" u="sng" baseline="30000" dirty="0"/>
              <a:t>th</a:t>
            </a:r>
            <a:r>
              <a:rPr lang="en-GB" b="1" u="sng" dirty="0"/>
              <a:t> March 2024 at 2pm</a:t>
            </a:r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F88D9D-B0B8-CBAF-A625-1F4E943F2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ELEC5620M</a:t>
            </a:r>
            <a:br>
              <a:rPr lang="en-GB" dirty="0"/>
            </a:br>
            <a:r>
              <a:rPr lang="en-GB" dirty="0"/>
              <a:t>Embedded Microprocessor System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4D11A4-C407-2C94-752F-2CF85C4BA0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endParaRPr lang="en-GB" dirty="0"/>
          </a:p>
          <a:p>
            <a:r>
              <a:rPr lang="en-GB" dirty="0"/>
              <a:t>Dr David Cowell         Module Leader    d.m.j.cowell@leeds.ac.uk</a:t>
            </a:r>
          </a:p>
          <a:p>
            <a:pPr lvl="0"/>
            <a:r>
              <a:rPr lang="en-GB" dirty="0"/>
              <a:t>Prof Steven Freear</a:t>
            </a:r>
          </a:p>
        </p:txBody>
      </p:sp>
    </p:spTree>
    <p:extLst>
      <p:ext uri="{BB962C8B-B14F-4D97-AF65-F5344CB8AC3E}">
        <p14:creationId xmlns:p14="http://schemas.microsoft.com/office/powerpoint/2010/main" val="2362213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F4D6F0-EBDE-315E-4D75-93956EC449D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96888"/>
            <a:ext cx="10572750" cy="1081087"/>
          </a:xfrm>
        </p:spPr>
        <p:txBody>
          <a:bodyPr/>
          <a:lstStyle/>
          <a:p>
            <a:r>
              <a:rPr lang="en-GB" b="1" dirty="0"/>
              <a:t>ELEC5620M Combined GitHub, Coding and Hardware Testing Rubric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F3D757-0BCE-0C10-569A-91A45B4C7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69" y="0"/>
            <a:ext cx="13125637" cy="823118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35BCC3E-E4CE-854F-B910-66521B9FC167}"/>
              </a:ext>
            </a:extLst>
          </p:cNvPr>
          <p:cNvSpPr/>
          <p:nvPr/>
        </p:nvSpPr>
        <p:spPr bwMode="auto">
          <a:xfrm>
            <a:off x="1268115" y="6531428"/>
            <a:ext cx="12169352" cy="1507671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adeGothic L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72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0257A-C1E0-9546-9514-4CE9149E7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0E262EC-AC57-3068-0A02-CBFB521EA8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Task recap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08C31F-C612-A43F-09ED-CDF0A6816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 1.2: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0D5E51-6B0D-4CDB-8335-1CC2E08D2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00CBC6-2609-E3B3-8A51-19CAE6EAF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351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38090B-91F2-7AE4-7118-77D21E1D96D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216047" y="1998738"/>
            <a:ext cx="13764308" cy="549698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5E2F3B-7BC6-F716-7042-74F27F247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Arm A9 Private Timer</a:t>
            </a:r>
            <a:br>
              <a:rPr lang="en-GB" dirty="0"/>
            </a:br>
            <a:r>
              <a:rPr lang="en-GB" dirty="0"/>
              <a:t>Registers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D1F41C-D1C0-C0EF-B538-57AA15D627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55" r="8079"/>
          <a:stretch/>
        </p:blipFill>
        <p:spPr>
          <a:xfrm>
            <a:off x="1484139" y="3471547"/>
            <a:ext cx="10945216" cy="1796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317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0C5835-D645-9928-AD20-FD67C7E5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A9 Private Timer</a:t>
            </a:r>
            <a:br>
              <a:rPr lang="en-GB" dirty="0"/>
            </a:br>
            <a:r>
              <a:rPr lang="en-GB" dirty="0"/>
              <a:t>Memory Mapped Interface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A0254-A0F1-E64C-3774-443DB4EF0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7" r="1140" b="951"/>
          <a:stretch/>
        </p:blipFill>
        <p:spPr>
          <a:xfrm rot="16200000">
            <a:off x="-424071" y="2593808"/>
            <a:ext cx="12385377" cy="110172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E07812-7B37-2DD6-B64A-257FCD29B3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55" r="8079"/>
          <a:stretch/>
        </p:blipFill>
        <p:spPr>
          <a:xfrm>
            <a:off x="7341059" y="5037932"/>
            <a:ext cx="7104520" cy="1165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DCDFF1-BFD6-58D7-0E07-F047AB7874A8}"/>
              </a:ext>
            </a:extLst>
          </p:cNvPr>
          <p:cNvSpPr txBox="1"/>
          <p:nvPr/>
        </p:nvSpPr>
        <p:spPr>
          <a:xfrm>
            <a:off x="7244779" y="2459410"/>
            <a:ext cx="6192688" cy="3385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LSC_BASE_PRIV_TIM ((</a:t>
            </a:r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*)0xFFFEC600) </a:t>
            </a:r>
            <a:endParaRPr lang="en-GB" sz="16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BC5FC2-7517-F21A-4777-C8A6EBE2042B}"/>
              </a:ext>
            </a:extLst>
          </p:cNvPr>
          <p:cNvCxnSpPr/>
          <p:nvPr/>
        </p:nvCxnSpPr>
        <p:spPr bwMode="auto">
          <a:xfrm flipH="1">
            <a:off x="6332947" y="2797964"/>
            <a:ext cx="4008176" cy="2541766"/>
          </a:xfrm>
          <a:prstGeom prst="straightConnector1">
            <a:avLst/>
          </a:prstGeom>
          <a:ln w="76200">
            <a:headEnd type="none" w="med" len="med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4016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B4A91-7E80-AAAD-1D75-923D4153A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BD9BDA-ED5B-1FF8-B1A2-031B85AC2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A9 Private Timer</a:t>
            </a:r>
            <a:br>
              <a:rPr lang="en-GB" dirty="0"/>
            </a:br>
            <a:r>
              <a:rPr lang="en-GB" dirty="0"/>
              <a:t>Memory Mapped Interface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B1FF80-C1DE-AADF-F449-32253A646F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7" r="1140" b="951"/>
          <a:stretch/>
        </p:blipFill>
        <p:spPr>
          <a:xfrm rot="16200000">
            <a:off x="-424071" y="2593808"/>
            <a:ext cx="12385377" cy="110172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7EEE49-3C2D-A902-2D6A-BCB8BAEA33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55" r="8079"/>
          <a:stretch/>
        </p:blipFill>
        <p:spPr>
          <a:xfrm>
            <a:off x="7341059" y="5037932"/>
            <a:ext cx="7104520" cy="1165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EC1E49-F262-79C4-808D-1B6FB394F43F}"/>
              </a:ext>
            </a:extLst>
          </p:cNvPr>
          <p:cNvSpPr txBox="1"/>
          <p:nvPr/>
        </p:nvSpPr>
        <p:spPr>
          <a:xfrm>
            <a:off x="7244779" y="2459410"/>
            <a:ext cx="6192688" cy="3385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LSC_BASE_PRIV_TIM ((</a:t>
            </a:r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*)0xFFFEC600) </a:t>
            </a:r>
            <a:endParaRPr lang="en-GB" sz="16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75CD25E-1CE9-0107-6749-55CC2D91BD6D}"/>
              </a:ext>
            </a:extLst>
          </p:cNvPr>
          <p:cNvCxnSpPr>
            <a:cxnSpLocks/>
          </p:cNvCxnSpPr>
          <p:nvPr/>
        </p:nvCxnSpPr>
        <p:spPr bwMode="auto">
          <a:xfrm flipH="1">
            <a:off x="6308675" y="2797964"/>
            <a:ext cx="4032448" cy="2469758"/>
          </a:xfrm>
          <a:prstGeom prst="straightConnector1">
            <a:avLst/>
          </a:prstGeom>
          <a:ln w="76200">
            <a:headEnd type="none" w="med" len="med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2544271-EC1B-590B-5C1A-313CAA00C11A}"/>
              </a:ext>
            </a:extLst>
          </p:cNvPr>
          <p:cNvSpPr txBox="1"/>
          <p:nvPr/>
        </p:nvSpPr>
        <p:spPr>
          <a:xfrm>
            <a:off x="1158275" y="6576640"/>
            <a:ext cx="13249472" cy="646331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 ARM A9 Private Timer Value</a:t>
            </a:r>
          </a:p>
          <a:p>
            <a:pPr algn="l"/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volatile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private_timer_value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= (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*)(</a:t>
            </a:r>
            <a:r>
              <a:rPr lang="en-GB" sz="18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((</a:t>
            </a:r>
            <a:r>
              <a:rPr lang="en-GB" sz="1800" b="1" dirty="0">
                <a:solidFill>
                  <a:srgbClr val="7F005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unsigned</a:t>
            </a:r>
            <a:r>
              <a:rPr lang="en-GB" sz="18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char</a:t>
            </a:r>
            <a:r>
              <a:rPr lang="en-GB" sz="18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*)0xFFFEC600)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+ 0x4);</a:t>
            </a:r>
            <a:endParaRPr lang="en-GB" sz="1600" b="1" dirty="0">
              <a:solidFill>
                <a:srgbClr val="7F0055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656CC-643B-3575-E6A9-7981209F5A48}"/>
              </a:ext>
            </a:extLst>
          </p:cNvPr>
          <p:cNvSpPr txBox="1"/>
          <p:nvPr/>
        </p:nvSpPr>
        <p:spPr>
          <a:xfrm>
            <a:off x="1158276" y="7429703"/>
            <a:ext cx="13249472" cy="646331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3F7F5F"/>
                </a:solidFill>
                <a:latin typeface="Consolas" panose="020B0609020204030204" pitchFamily="49" charset="0"/>
              </a:rPr>
              <a:t>// ARM A9 Private Timer Value</a:t>
            </a:r>
          </a:p>
          <a:p>
            <a:pPr algn="l"/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volatile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private_timer_value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= (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*)(</a:t>
            </a:r>
            <a:r>
              <a:rPr lang="en-GB" sz="18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0xFFFEC604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1600" b="1" dirty="0">
              <a:solidFill>
                <a:srgbClr val="7F0055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1146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lideTemplate">
  <a:themeElements>
    <a:clrScheme name="Custom 2">
      <a:dk1>
        <a:srgbClr val="000005"/>
      </a:dk1>
      <a:lt1>
        <a:srgbClr val="FFFFFF"/>
      </a:lt1>
      <a:dk2>
        <a:srgbClr val="FFFFFF"/>
      </a:dk2>
      <a:lt2>
        <a:srgbClr val="808080"/>
      </a:lt2>
      <a:accent1>
        <a:srgbClr val="005A9E"/>
      </a:accent1>
      <a:accent2>
        <a:srgbClr val="00502F"/>
      </a:accent2>
      <a:accent3>
        <a:srgbClr val="FFFFFF"/>
      </a:accent3>
      <a:accent4>
        <a:srgbClr val="000003"/>
      </a:accent4>
      <a:accent5>
        <a:srgbClr val="AAB3AD"/>
      </a:accent5>
      <a:accent6>
        <a:srgbClr val="B10F2A"/>
      </a:accent6>
      <a:hlink>
        <a:srgbClr val="E9E2D3"/>
      </a:hlink>
      <a:folHlink>
        <a:srgbClr val="99CC00"/>
      </a:folHlink>
    </a:clrScheme>
    <a:fontScheme name="University of Lee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niversity of Leeds 1">
        <a:dk1>
          <a:srgbClr val="000005"/>
        </a:dk1>
        <a:lt1>
          <a:srgbClr val="FFFFFF"/>
        </a:lt1>
        <a:dk2>
          <a:srgbClr val="FFFFFF"/>
        </a:dk2>
        <a:lt2>
          <a:srgbClr val="808080"/>
        </a:lt2>
        <a:accent1>
          <a:srgbClr val="00502F"/>
        </a:accent1>
        <a:accent2>
          <a:srgbClr val="C41230"/>
        </a:accent2>
        <a:accent3>
          <a:srgbClr val="FFFFFF"/>
        </a:accent3>
        <a:accent4>
          <a:srgbClr val="000003"/>
        </a:accent4>
        <a:accent5>
          <a:srgbClr val="AAB3AD"/>
        </a:accent5>
        <a:accent6>
          <a:srgbClr val="B10F2A"/>
        </a:accent6>
        <a:hlink>
          <a:srgbClr val="E9E2D3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ultrasound - 16-9.ppt [Compatibility Mode]" id="{D4D90127-7D02-418F-AD82-24FA00DCFC88}" vid="{61A979EA-E20C-4E4D-8452-3A9F90727A49}"/>
    </a:ext>
  </a:extLst>
</a:theme>
</file>

<file path=ppt/theme/theme2.xml><?xml version="1.0" encoding="utf-8"?>
<a:theme xmlns:a="http://schemas.openxmlformats.org/drawingml/2006/main" name="Ultrasound Group">
  <a:themeElements>
    <a:clrScheme name="University of Leeds">
      <a:dk1>
        <a:srgbClr val="000000"/>
      </a:dk1>
      <a:lt1>
        <a:srgbClr val="FFFFFF"/>
      </a:lt1>
      <a:dk2>
        <a:srgbClr val="2A5A6C"/>
      </a:dk2>
      <a:lt2>
        <a:srgbClr val="FEFFFE"/>
      </a:lt2>
      <a:accent1>
        <a:srgbClr val="234E5E"/>
      </a:accent1>
      <a:accent2>
        <a:srgbClr val="195A6F"/>
      </a:accent2>
      <a:accent3>
        <a:srgbClr val="E88A43"/>
      </a:accent3>
      <a:accent4>
        <a:srgbClr val="C8BA3C"/>
      </a:accent4>
      <a:accent5>
        <a:srgbClr val="E95956"/>
      </a:accent5>
      <a:accent6>
        <a:srgbClr val="919191"/>
      </a:accent6>
      <a:hlink>
        <a:srgbClr val="E88A43"/>
      </a:hlink>
      <a:folHlink>
        <a:srgbClr val="9E9F9D"/>
      </a:folHlink>
    </a:clrScheme>
    <a:fontScheme name="University of Leeds">
      <a:majorFont>
        <a:latin typeface="TradeGothic LT CondEighteen"/>
        <a:ea typeface=""/>
        <a:cs typeface=""/>
      </a:majorFont>
      <a:minorFont>
        <a:latin typeface="TradeGothic L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adeGothic L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adeGothic LT" charset="0"/>
          </a:defRPr>
        </a:defPPr>
      </a:lstStyle>
    </a:lnDef>
  </a:objectDefaults>
  <a:extraClrSchemeLst>
    <a:extraClrScheme>
      <a:clrScheme name="University of Leeds 1">
        <a:dk1>
          <a:srgbClr val="000005"/>
        </a:dk1>
        <a:lt1>
          <a:srgbClr val="FFFFFF"/>
        </a:lt1>
        <a:dk2>
          <a:srgbClr val="FFFFFF"/>
        </a:dk2>
        <a:lt2>
          <a:srgbClr val="808080"/>
        </a:lt2>
        <a:accent1>
          <a:srgbClr val="00502F"/>
        </a:accent1>
        <a:accent2>
          <a:srgbClr val="C41230"/>
        </a:accent2>
        <a:accent3>
          <a:srgbClr val="FFFFFF"/>
        </a:accent3>
        <a:accent4>
          <a:srgbClr val="000003"/>
        </a:accent4>
        <a:accent5>
          <a:srgbClr val="AAB3AD"/>
        </a:accent5>
        <a:accent6>
          <a:srgbClr val="B10F2A"/>
        </a:accent6>
        <a:hlink>
          <a:srgbClr val="E9E2D3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CF080844-2B60-47DC-9284-49F17D931A3A}" vid="{24729F0A-DB90-408E-A648-D6CFCB856E8B}"/>
    </a:ext>
  </a:extLst>
</a:theme>
</file>

<file path=ppt/theme/theme3.xml><?xml version="1.0" encoding="utf-8"?>
<a:theme xmlns:a="http://schemas.openxmlformats.org/drawingml/2006/main" name="1_Ultrasound Group">
  <a:themeElements>
    <a:clrScheme name="University of Leeds">
      <a:dk1>
        <a:srgbClr val="000000"/>
      </a:dk1>
      <a:lt1>
        <a:srgbClr val="FFFFFF"/>
      </a:lt1>
      <a:dk2>
        <a:srgbClr val="2A5A6C"/>
      </a:dk2>
      <a:lt2>
        <a:srgbClr val="FEFFFE"/>
      </a:lt2>
      <a:accent1>
        <a:srgbClr val="234E5E"/>
      </a:accent1>
      <a:accent2>
        <a:srgbClr val="195A6F"/>
      </a:accent2>
      <a:accent3>
        <a:srgbClr val="E88A43"/>
      </a:accent3>
      <a:accent4>
        <a:srgbClr val="C8BA3C"/>
      </a:accent4>
      <a:accent5>
        <a:srgbClr val="E95956"/>
      </a:accent5>
      <a:accent6>
        <a:srgbClr val="919191"/>
      </a:accent6>
      <a:hlink>
        <a:srgbClr val="E88A43"/>
      </a:hlink>
      <a:folHlink>
        <a:srgbClr val="9E9F9D"/>
      </a:folHlink>
    </a:clrScheme>
    <a:fontScheme name="University of Leeds">
      <a:majorFont>
        <a:latin typeface="TradeGothic LT CondEighteen"/>
        <a:ea typeface=""/>
        <a:cs typeface=""/>
      </a:majorFont>
      <a:minorFont>
        <a:latin typeface="TradeGothic L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adeGothic L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adeGothic LT" charset="0"/>
          </a:defRPr>
        </a:defPPr>
      </a:lstStyle>
    </a:lnDef>
  </a:objectDefaults>
  <a:extraClrSchemeLst>
    <a:extraClrScheme>
      <a:clrScheme name="University of Leeds 1">
        <a:dk1>
          <a:srgbClr val="000005"/>
        </a:dk1>
        <a:lt1>
          <a:srgbClr val="FFFFFF"/>
        </a:lt1>
        <a:dk2>
          <a:srgbClr val="FFFFFF"/>
        </a:dk2>
        <a:lt2>
          <a:srgbClr val="808080"/>
        </a:lt2>
        <a:accent1>
          <a:srgbClr val="00502F"/>
        </a:accent1>
        <a:accent2>
          <a:srgbClr val="C41230"/>
        </a:accent2>
        <a:accent3>
          <a:srgbClr val="FFFFFF"/>
        </a:accent3>
        <a:accent4>
          <a:srgbClr val="000003"/>
        </a:accent4>
        <a:accent5>
          <a:srgbClr val="AAB3AD"/>
        </a:accent5>
        <a:accent6>
          <a:srgbClr val="B10F2A"/>
        </a:accent6>
        <a:hlink>
          <a:srgbClr val="E9E2D3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ultrasound2.potx" id="{88A9D77D-F156-4FAD-BDB4-0EB8C2B02C9A}" vid="{F04C321E-3BDA-448F-B199-1CB2FB9726A7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EA1F0BA472874997206344F38DEB9C" ma:contentTypeVersion="17" ma:contentTypeDescription="Create a new document." ma:contentTypeScope="" ma:versionID="54b494c094f113afa5093b252f757f3a">
  <xsd:schema xmlns:xsd="http://www.w3.org/2001/XMLSchema" xmlns:xs="http://www.w3.org/2001/XMLSchema" xmlns:p="http://schemas.microsoft.com/office/2006/metadata/properties" xmlns:ns2="f6554487-1463-46f8-b240-081be97a76b5" xmlns:ns3="5ac55064-dd98-40ab-a792-a6825aa724ee" targetNamespace="http://schemas.microsoft.com/office/2006/metadata/properties" ma:root="true" ma:fieldsID="5760321a1d0944bd879300ad69047cd3" ns2:_="" ns3:_="">
    <xsd:import namespace="f6554487-1463-46f8-b240-081be97a76b5"/>
    <xsd:import namespace="5ac55064-dd98-40ab-a792-a6825aa724e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554487-1463-46f8-b240-081be97a76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b3a19cb6-1b10-4512-a12b-f76e45842a2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c55064-dd98-40ab-a792-a6825aa724e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d782640b-3a96-44ca-9be4-bf9ec8a88c94}" ma:internalName="TaxCatchAll" ma:showField="CatchAllData" ma:web="5ac55064-dd98-40ab-a792-a6825aa724e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6554487-1463-46f8-b240-081be97a76b5">
      <Terms xmlns="http://schemas.microsoft.com/office/infopath/2007/PartnerControls"/>
    </lcf76f155ced4ddcb4097134ff3c332f>
    <TaxCatchAll xmlns="5ac55064-dd98-40ab-a792-a6825aa724ee" xsi:nil="true"/>
  </documentManagement>
</p:properties>
</file>

<file path=customXml/itemProps1.xml><?xml version="1.0" encoding="utf-8"?>
<ds:datastoreItem xmlns:ds="http://schemas.openxmlformats.org/officeDocument/2006/customXml" ds:itemID="{E9C7A49E-4ABA-440B-882E-4436532175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B451263-C950-4F48-9A79-46EBB12D94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554487-1463-46f8-b240-081be97a76b5"/>
    <ds:schemaRef ds:uri="5ac55064-dd98-40ab-a792-a6825aa724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02632A7-A706-4466-AEBB-441FFA98581A}">
  <ds:schemaRefs>
    <ds:schemaRef ds:uri="f6554487-1463-46f8-b240-081be97a76b5"/>
    <ds:schemaRef ds:uri="5ac55064-dd98-40ab-a792-a6825aa724ee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3906</TotalTime>
  <Words>2185</Words>
  <Application>Microsoft Office PowerPoint</Application>
  <PresentationFormat>Custom</PresentationFormat>
  <Paragraphs>288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TradeGothic LT</vt:lpstr>
      <vt:lpstr>Arial</vt:lpstr>
      <vt:lpstr>Consolas</vt:lpstr>
      <vt:lpstr>TradeGothic LT CondEighteen</vt:lpstr>
      <vt:lpstr>TradeGothic LT Bold</vt:lpstr>
      <vt:lpstr>Cambria Math</vt:lpstr>
      <vt:lpstr>Times</vt:lpstr>
      <vt:lpstr>SlideTemplate</vt:lpstr>
      <vt:lpstr>Ultrasound Group</vt:lpstr>
      <vt:lpstr>1_Ultrasound Group</vt:lpstr>
      <vt:lpstr>ELEC5620M Embedded Microprocessor System Design</vt:lpstr>
      <vt:lpstr>GitHub Classrooms</vt:lpstr>
      <vt:lpstr>ELEC5620M Assessment Summary </vt:lpstr>
      <vt:lpstr>ELEC5620M Embedded Microprocessor System Design</vt:lpstr>
      <vt:lpstr>ELEC5620M Combined GitHub, Coding and Hardware Testing Rubric</vt:lpstr>
      <vt:lpstr>Unit 1.2:</vt:lpstr>
      <vt:lpstr>Arm A9 Private Timer Registers</vt:lpstr>
      <vt:lpstr>A9 Private Timer Memory Mapped Interface</vt:lpstr>
      <vt:lpstr>A9 Private Timer Memory Mapped Interface</vt:lpstr>
      <vt:lpstr>A9 Private Timer Task 1 – Timer clock frequency?</vt:lpstr>
      <vt:lpstr>A9 Private Timer Task 1 – Timer clock frequency?</vt:lpstr>
      <vt:lpstr>A9 Private Timer Task 1 – Timer equation</vt:lpstr>
      <vt:lpstr>A9 Private Timer Task 1 – Timer clock frequency</vt:lpstr>
      <vt:lpstr>A9 Private Timer Task 1 – Timer clock frequency</vt:lpstr>
      <vt:lpstr>A9 Private Timer Task 1 – Timer clock frequency</vt:lpstr>
      <vt:lpstr>A9 Private Timer Task 2 – Non-Blocking Timer - Count rate</vt:lpstr>
      <vt:lpstr>A9 Private Timer Task 2 – Non-Blocking Timer</vt:lpstr>
      <vt:lpstr>Task 3</vt:lpstr>
      <vt:lpstr>Task 3  - Possible solution</vt:lpstr>
      <vt:lpstr>Task 3  - Possible solution</vt:lpstr>
      <vt:lpstr>Task 3  - Possible solution</vt:lpstr>
      <vt:lpstr>PowerPoint Presentation</vt:lpstr>
      <vt:lpstr>Task: Servo Driver</vt:lpstr>
      <vt:lpstr>Bare Metal Drivers Structure</vt:lpstr>
      <vt:lpstr>Servo and LCD Connection</vt:lpstr>
      <vt:lpstr>Example Servo Driver use</vt:lpstr>
      <vt:lpstr>Example Servo Driver use</vt:lpstr>
      <vt:lpstr>Driver Contexts</vt:lpstr>
      <vt:lpstr>Servo Driver Initialisation functions DE1SoC_Servo.c</vt:lpstr>
      <vt:lpstr>Servo Driver Initialisation functions DE1SoC_Servo.c</vt:lpstr>
      <vt:lpstr>Servo Driver User Facing Enable Function</vt:lpstr>
      <vt:lpstr>Servo Driver User Facing Enable Function</vt:lpstr>
      <vt:lpstr>Pointer, addresses and arrays</vt:lpstr>
      <vt:lpstr>Servo Driver User Facing Enable Function</vt:lpstr>
      <vt:lpstr>Main Task</vt:lpstr>
      <vt:lpstr>Returning multiple values - Pass by Reference</vt:lpstr>
      <vt:lpstr>Return currentValue using - Pass by value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ELEC5620M Embedded Microprocessor System Design</dc:title>
  <dc:creator>David Cowell</dc:creator>
  <cp:lastModifiedBy>David Cowell</cp:lastModifiedBy>
  <cp:revision>34</cp:revision>
  <dcterms:created xsi:type="dcterms:W3CDTF">2021-02-14T15:35:49Z</dcterms:created>
  <dcterms:modified xsi:type="dcterms:W3CDTF">2024-03-04T13:42:02Z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0x010100B1EA1F0BA472874997206344F38DEB9C</vt:lpwstr>
  </property>
  <property fmtid="{D5CDD505-2E9C-101B-9397-08002B2CF9AE}" pid="3" name="MediaServiceImageTags">
    <vt:lpwstr/>
  </property>
</Properties>
</file>